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94" r:id="rId3"/>
    <p:sldMasterId id="2147483895" r:id="rId4"/>
    <p:sldMasterId id="2147483896" r:id="rId5"/>
    <p:sldMasterId id="21474838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y="5143500" cx="9144000"/>
  <p:notesSz cx="6858000" cy="9144000"/>
  <p:embeddedFontLst>
    <p:embeddedFont>
      <p:font typeface="Roboto Thin"/>
      <p:regular r:id="rId76"/>
      <p:bold r:id="rId77"/>
      <p:italic r:id="rId78"/>
      <p:boldItalic r:id="rId79"/>
    </p:embeddedFont>
    <p:embeddedFont>
      <p:font typeface="Roboto Medium"/>
      <p:regular r:id="rId80"/>
      <p:bold r:id="rId81"/>
      <p:italic r:id="rId82"/>
      <p:boldItalic r:id="rId83"/>
    </p:embeddedFont>
    <p:embeddedFont>
      <p:font typeface="Roboto"/>
      <p:regular r:id="rId84"/>
      <p:bold r:id="rId85"/>
      <p:italic r:id="rId86"/>
      <p:boldItalic r:id="rId87"/>
    </p:embeddedFont>
    <p:embeddedFont>
      <p:font typeface="Amatic SC"/>
      <p:regular r:id="rId88"/>
      <p:bold r:id="rId89"/>
    </p:embeddedFont>
    <p:embeddedFont>
      <p:font typeface="Inconsolata"/>
      <p:regular r:id="rId90"/>
      <p:bold r:id="rId91"/>
    </p:embeddedFont>
    <p:embeddedFont>
      <p:font typeface="Roboto Light"/>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regular.fntdata"/><Relationship Id="rId83" Type="http://schemas.openxmlformats.org/officeDocument/2006/relationships/font" Target="fonts/RobotoMedium-boldItalic.fntdata"/><Relationship Id="rId42" Type="http://schemas.openxmlformats.org/officeDocument/2006/relationships/slide" Target="slides/slide35.xml"/><Relationship Id="rId86" Type="http://schemas.openxmlformats.org/officeDocument/2006/relationships/font" Target="fonts/Roboto-italic.fntdata"/><Relationship Id="rId41" Type="http://schemas.openxmlformats.org/officeDocument/2006/relationships/slide" Target="slides/slide34.xml"/><Relationship Id="rId85" Type="http://schemas.openxmlformats.org/officeDocument/2006/relationships/font" Target="fonts/Roboto-bold.fntdata"/><Relationship Id="rId44" Type="http://schemas.openxmlformats.org/officeDocument/2006/relationships/slide" Target="slides/slide37.xml"/><Relationship Id="rId88" Type="http://schemas.openxmlformats.org/officeDocument/2006/relationships/font" Target="fonts/AmaticSC-regular.fntdata"/><Relationship Id="rId43" Type="http://schemas.openxmlformats.org/officeDocument/2006/relationships/slide" Target="slides/slide36.xml"/><Relationship Id="rId87" Type="http://schemas.openxmlformats.org/officeDocument/2006/relationships/font" Target="fonts/Roboto-bold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AmaticSC-bold.fntdata"/><Relationship Id="rId80" Type="http://schemas.openxmlformats.org/officeDocument/2006/relationships/font" Target="fonts/RobotoMedium-regular.fntdata"/><Relationship Id="rId82" Type="http://schemas.openxmlformats.org/officeDocument/2006/relationships/font" Target="fonts/RobotoMedium-italic.fntdata"/><Relationship Id="rId81"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RobotoThin-bold.fntdata"/><Relationship Id="rId32" Type="http://schemas.openxmlformats.org/officeDocument/2006/relationships/slide" Target="slides/slide25.xml"/><Relationship Id="rId76" Type="http://schemas.openxmlformats.org/officeDocument/2006/relationships/font" Target="fonts/RobotoThin-regular.fntdata"/><Relationship Id="rId35" Type="http://schemas.openxmlformats.org/officeDocument/2006/relationships/slide" Target="slides/slide28.xml"/><Relationship Id="rId79" Type="http://schemas.openxmlformats.org/officeDocument/2006/relationships/font" Target="fonts/RobotoThin-boldItalic.fntdata"/><Relationship Id="rId34" Type="http://schemas.openxmlformats.org/officeDocument/2006/relationships/slide" Target="slides/slide27.xml"/><Relationship Id="rId78" Type="http://schemas.openxmlformats.org/officeDocument/2006/relationships/font" Target="fonts/RobotoThin-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RobotoLight-boldItalic.fntdata"/><Relationship Id="rId50" Type="http://schemas.openxmlformats.org/officeDocument/2006/relationships/slide" Target="slides/slide43.xml"/><Relationship Id="rId94" Type="http://schemas.openxmlformats.org/officeDocument/2006/relationships/font" Target="fonts/RobotoLight-italic.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Inconsolata-bold.fntdata"/><Relationship Id="rId90" Type="http://schemas.openxmlformats.org/officeDocument/2006/relationships/font" Target="fonts/Inconsolata-regular.fntdata"/><Relationship Id="rId93" Type="http://schemas.openxmlformats.org/officeDocument/2006/relationships/font" Target="fonts/RobotoLight-bold.fntdata"/><Relationship Id="rId92" Type="http://schemas.openxmlformats.org/officeDocument/2006/relationships/font" Target="fonts/RobotoLight-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office.com/en-ie/article/load-the-analysis-toolpak-in-excel-6a63e598-cd6d-42e3-9317-6b40ba1a66b4#OfficeVersion=Windows"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office.com/en-ie/article/load-the-analysis-toolpak-in-excel-6a63e598-cd6d-42e3-9317-6b40ba1a66b4#OfficeVersion=Windows"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1" name="Shape 4561"/>
        <p:cNvGrpSpPr/>
        <p:nvPr/>
      </p:nvGrpSpPr>
      <p:grpSpPr>
        <a:xfrm>
          <a:off x="0" y="0"/>
          <a:ext cx="0" cy="0"/>
          <a:chOff x="0" y="0"/>
          <a:chExt cx="0" cy="0"/>
        </a:xfrm>
      </p:grpSpPr>
      <p:sp>
        <p:nvSpPr>
          <p:cNvPr id="4562" name="Google Shape;4562;g560846d15a_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Removed “click to add title” - Tatiana</a:t>
            </a:r>
            <a:endParaRPr/>
          </a:p>
        </p:txBody>
      </p:sp>
      <p:sp>
        <p:nvSpPr>
          <p:cNvPr id="4563" name="Google Shape;4563;g560846d15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8" name="Shape 4638"/>
        <p:cNvGrpSpPr/>
        <p:nvPr/>
      </p:nvGrpSpPr>
      <p:grpSpPr>
        <a:xfrm>
          <a:off x="0" y="0"/>
          <a:ext cx="0" cy="0"/>
          <a:chOff x="0" y="0"/>
          <a:chExt cx="0" cy="0"/>
        </a:xfrm>
      </p:grpSpPr>
      <p:sp>
        <p:nvSpPr>
          <p:cNvPr id="4639" name="Google Shape;4639;g5bfcb2e923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0" name="Google Shape;4640;g5bfcb2e923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5" name="Shape 4645"/>
        <p:cNvGrpSpPr/>
        <p:nvPr/>
      </p:nvGrpSpPr>
      <p:grpSpPr>
        <a:xfrm>
          <a:off x="0" y="0"/>
          <a:ext cx="0" cy="0"/>
          <a:chOff x="0" y="0"/>
          <a:chExt cx="0" cy="0"/>
        </a:xfrm>
      </p:grpSpPr>
      <p:sp>
        <p:nvSpPr>
          <p:cNvPr id="4646" name="Google Shape;4646;g5bfcb2e923_0_2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7" name="Google Shape;4647;g5bfcb2e923_0_2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up until this class we haven't explored one of the major features of Microsoft Excel: visualizations.</a:t>
            </a:r>
            <a:endParaRPr/>
          </a:p>
          <a:p>
            <a:pPr indent="-298450" lvl="0" marL="457200" rtl="0" algn="l">
              <a:spcBef>
                <a:spcPts val="0"/>
              </a:spcBef>
              <a:spcAft>
                <a:spcPts val="0"/>
              </a:spcAft>
              <a:buSzPts val="1100"/>
              <a:buChar char="●"/>
            </a:pPr>
            <a:r>
              <a:rPr lang="en"/>
              <a:t>Explain that today we will concentrate on 4 primary types of plots - scatter plots, line plots, bar plots and box plots.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6" name="Shape 4656"/>
        <p:cNvGrpSpPr/>
        <p:nvPr/>
      </p:nvGrpSpPr>
      <p:grpSpPr>
        <a:xfrm>
          <a:off x="0" y="0"/>
          <a:ext cx="0" cy="0"/>
          <a:chOff x="0" y="0"/>
          <a:chExt cx="0" cy="0"/>
        </a:xfrm>
      </p:grpSpPr>
      <p:sp>
        <p:nvSpPr>
          <p:cNvPr id="4657" name="Google Shape;4657;g5bfcb2e92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8" name="Google Shape;4658;g5bfcb2e92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Explain that this next activity will be an instructor walkthrough of generating visualizations in Excel. Most of the commands and concepts are the same between Mac and Windows operating systems, but the software may look a bit different.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Reassure students that as we proceed through the walkthrough, the TAs will be slacking out images of each step for both operating systems. Therefore everyone should be able to follow along using their own computers.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7" name="Shape 4667"/>
        <p:cNvGrpSpPr/>
        <p:nvPr/>
      </p:nvGrpSpPr>
      <p:grpSpPr>
        <a:xfrm>
          <a:off x="0" y="0"/>
          <a:ext cx="0" cy="0"/>
          <a:chOff x="0" y="0"/>
          <a:chExt cx="0" cy="0"/>
        </a:xfrm>
      </p:grpSpPr>
      <p:sp>
        <p:nvSpPr>
          <p:cNvPr id="4668" name="Google Shape;4668;g5bfcb2e92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9" name="Google Shape;4669;g5bfcb2e92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3" name="Shape 4673"/>
        <p:cNvGrpSpPr/>
        <p:nvPr/>
      </p:nvGrpSpPr>
      <p:grpSpPr>
        <a:xfrm>
          <a:off x="0" y="0"/>
          <a:ext cx="0" cy="0"/>
          <a:chOff x="0" y="0"/>
          <a:chExt cx="0" cy="0"/>
        </a:xfrm>
      </p:grpSpPr>
      <p:sp>
        <p:nvSpPr>
          <p:cNvPr id="4674" name="Google Shape;4674;g5bfcb2e92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5" name="Google Shape;4675;g5bfcb2e92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1" name="Shape 4681"/>
        <p:cNvGrpSpPr/>
        <p:nvPr/>
      </p:nvGrpSpPr>
      <p:grpSpPr>
        <a:xfrm>
          <a:off x="0" y="0"/>
          <a:ext cx="0" cy="0"/>
          <a:chOff x="0" y="0"/>
          <a:chExt cx="0" cy="0"/>
        </a:xfrm>
      </p:grpSpPr>
      <p:sp>
        <p:nvSpPr>
          <p:cNvPr id="4682" name="Google Shape;4682;g5bfcb2e92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3" name="Google Shape;4683;g5bfcb2e92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0" name="Shape 4690"/>
        <p:cNvGrpSpPr/>
        <p:nvPr/>
      </p:nvGrpSpPr>
      <p:grpSpPr>
        <a:xfrm>
          <a:off x="0" y="0"/>
          <a:ext cx="0" cy="0"/>
          <a:chOff x="0" y="0"/>
          <a:chExt cx="0" cy="0"/>
        </a:xfrm>
      </p:grpSpPr>
      <p:sp>
        <p:nvSpPr>
          <p:cNvPr id="4691" name="Google Shape;4691;g5bfcb2e92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2" name="Google Shape;4692;g5bfcb2e92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6" name="Shape 4696"/>
        <p:cNvGrpSpPr/>
        <p:nvPr/>
      </p:nvGrpSpPr>
      <p:grpSpPr>
        <a:xfrm>
          <a:off x="0" y="0"/>
          <a:ext cx="0" cy="0"/>
          <a:chOff x="0" y="0"/>
          <a:chExt cx="0" cy="0"/>
        </a:xfrm>
      </p:grpSpPr>
      <p:sp>
        <p:nvSpPr>
          <p:cNvPr id="4697" name="Google Shape;4697;g5bfcb2e923_1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8" name="Google Shape;4698;g5bfcb2e923_1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3" name="Shape 4703"/>
        <p:cNvGrpSpPr/>
        <p:nvPr/>
      </p:nvGrpSpPr>
      <p:grpSpPr>
        <a:xfrm>
          <a:off x="0" y="0"/>
          <a:ext cx="0" cy="0"/>
          <a:chOff x="0" y="0"/>
          <a:chExt cx="0" cy="0"/>
        </a:xfrm>
      </p:grpSpPr>
      <p:sp>
        <p:nvSpPr>
          <p:cNvPr id="4704" name="Google Shape;4704;g5bfcb2e923_1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5" name="Google Shape;4705;g5bfcb2e923_1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a scatter plot consists of a scattering of points on a graph and it is extremely handy when checking for relationships between two variables.</a:t>
            </a:r>
            <a:endParaRPr/>
          </a:p>
          <a:p>
            <a:pPr indent="-298450" lvl="0" marL="457200" rtl="0" algn="l">
              <a:spcBef>
                <a:spcPts val="0"/>
              </a:spcBef>
              <a:spcAft>
                <a:spcPts val="0"/>
              </a:spcAft>
              <a:buSzPts val="1100"/>
              <a:buChar char="●"/>
            </a:pPr>
            <a:r>
              <a:rPr lang="en"/>
              <a:t>Point out that both line and scatter plots visualize the relationship between two variables, but their purposes are different. Line plots are used to compare a continuous variable such as time or temperature, while scatter plots are used to compare independent measurements.</a:t>
            </a:r>
            <a:endParaRPr/>
          </a:p>
          <a:p>
            <a:pPr indent="-298450" lvl="0" marL="457200" rtl="0" algn="l">
              <a:spcBef>
                <a:spcPts val="0"/>
              </a:spcBef>
              <a:spcAft>
                <a:spcPts val="0"/>
              </a:spcAft>
              <a:buSzPts val="1100"/>
              <a:buChar char="●"/>
            </a:pPr>
            <a:r>
              <a:rPr lang="en"/>
              <a:t>Explain that the main purpose of a scatter plot is to visualize trends or clusters in the data.</a:t>
            </a:r>
            <a:endParaRPr/>
          </a:p>
          <a:p>
            <a:pPr indent="-298450" lvl="0" marL="457200" rtl="0" algn="l">
              <a:spcBef>
                <a:spcPts val="0"/>
              </a:spcBef>
              <a:spcAft>
                <a:spcPts val="0"/>
              </a:spcAft>
              <a:buSzPts val="1100"/>
              <a:buChar char="●"/>
            </a:pPr>
            <a:r>
              <a:rPr lang="en"/>
              <a:t>Explain that scatter plots are one of the most common plots because we can visualize huge amounts of data without making a visualization feel too busy.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5" name="Shape 4715"/>
        <p:cNvGrpSpPr/>
        <p:nvPr/>
      </p:nvGrpSpPr>
      <p:grpSpPr>
        <a:xfrm>
          <a:off x="0" y="0"/>
          <a:ext cx="0" cy="0"/>
          <a:chOff x="0" y="0"/>
          <a:chExt cx="0" cy="0"/>
        </a:xfrm>
      </p:grpSpPr>
      <p:sp>
        <p:nvSpPr>
          <p:cNvPr id="4716" name="Google Shape;4716;g5bfcb2e92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7" name="Google Shape;4717;g5bfcb2e92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8" name="Shape 4568"/>
        <p:cNvGrpSpPr/>
        <p:nvPr/>
      </p:nvGrpSpPr>
      <p:grpSpPr>
        <a:xfrm>
          <a:off x="0" y="0"/>
          <a:ext cx="0" cy="0"/>
          <a:chOff x="0" y="0"/>
          <a:chExt cx="0" cy="0"/>
        </a:xfrm>
      </p:grpSpPr>
      <p:sp>
        <p:nvSpPr>
          <p:cNvPr id="4569" name="Google Shape;4569;g5bfcb2e92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0" name="Google Shape;4570;g5bfcb2e92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Welcome your students to their first ever extended class.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today's class is four hours, which means we have ample time to round out our discussion on visualizations and summary statistics in Excel.</a:t>
            </a:r>
            <a:endParaRPr/>
          </a:p>
          <a:p>
            <a:pPr indent="0" lvl="0" marL="45720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1" name="Shape 4721"/>
        <p:cNvGrpSpPr/>
        <p:nvPr/>
      </p:nvGrpSpPr>
      <p:grpSpPr>
        <a:xfrm>
          <a:off x="0" y="0"/>
          <a:ext cx="0" cy="0"/>
          <a:chOff x="0" y="0"/>
          <a:chExt cx="0" cy="0"/>
        </a:xfrm>
      </p:grpSpPr>
      <p:sp>
        <p:nvSpPr>
          <p:cNvPr id="4722" name="Google Shape;4722;g5bfcb2e92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3" name="Google Shape;4723;g5bfcb2e92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9" name="Shape 4729"/>
        <p:cNvGrpSpPr/>
        <p:nvPr/>
      </p:nvGrpSpPr>
      <p:grpSpPr>
        <a:xfrm>
          <a:off x="0" y="0"/>
          <a:ext cx="0" cy="0"/>
          <a:chOff x="0" y="0"/>
          <a:chExt cx="0" cy="0"/>
        </a:xfrm>
      </p:grpSpPr>
      <p:sp>
        <p:nvSpPr>
          <p:cNvPr id="4730" name="Google Shape;4730;g5bfcb2e923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1" name="Google Shape;4731;g5bfcb2e923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8" name="Shape 4738"/>
        <p:cNvGrpSpPr/>
        <p:nvPr/>
      </p:nvGrpSpPr>
      <p:grpSpPr>
        <a:xfrm>
          <a:off x="0" y="0"/>
          <a:ext cx="0" cy="0"/>
          <a:chOff x="0" y="0"/>
          <a:chExt cx="0" cy="0"/>
        </a:xfrm>
      </p:grpSpPr>
      <p:sp>
        <p:nvSpPr>
          <p:cNvPr id="4739" name="Google Shape;4739;g5bfcb2e923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0" name="Google Shape;4740;g5bfcb2e923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4" name="Shape 4744"/>
        <p:cNvGrpSpPr/>
        <p:nvPr/>
      </p:nvGrpSpPr>
      <p:grpSpPr>
        <a:xfrm>
          <a:off x="0" y="0"/>
          <a:ext cx="0" cy="0"/>
          <a:chOff x="0" y="0"/>
          <a:chExt cx="0" cy="0"/>
        </a:xfrm>
      </p:grpSpPr>
      <p:sp>
        <p:nvSpPr>
          <p:cNvPr id="4745" name="Google Shape;4745;g5bfcb2e923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6" name="Google Shape;4746;g5bfcb2e923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1" name="Shape 4751"/>
        <p:cNvGrpSpPr/>
        <p:nvPr/>
      </p:nvGrpSpPr>
      <p:grpSpPr>
        <a:xfrm>
          <a:off x="0" y="0"/>
          <a:ext cx="0" cy="0"/>
          <a:chOff x="0" y="0"/>
          <a:chExt cx="0" cy="0"/>
        </a:xfrm>
      </p:grpSpPr>
      <p:sp>
        <p:nvSpPr>
          <p:cNvPr id="4752" name="Google Shape;4752;g5bfcb2e92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3" name="Google Shape;4753;g5bfcb2e92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0" name="Shape 4760"/>
        <p:cNvGrpSpPr/>
        <p:nvPr/>
      </p:nvGrpSpPr>
      <p:grpSpPr>
        <a:xfrm>
          <a:off x="0" y="0"/>
          <a:ext cx="0" cy="0"/>
          <a:chOff x="0" y="0"/>
          <a:chExt cx="0" cy="0"/>
        </a:xfrm>
      </p:grpSpPr>
      <p:sp>
        <p:nvSpPr>
          <p:cNvPr id="4761" name="Google Shape;4761;g5bfcb2e923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2" name="Google Shape;4762;g5bfcb2e923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Point out that in the previous activity, the data set contained far more information than what we needed. </a:t>
            </a:r>
            <a:endParaRPr/>
          </a:p>
          <a:p>
            <a:pPr indent="-298450" lvl="0" marL="457200" rtl="0" algn="l">
              <a:lnSpc>
                <a:spcPct val="150000"/>
              </a:lnSpc>
              <a:spcBef>
                <a:spcPts val="0"/>
              </a:spcBef>
              <a:spcAft>
                <a:spcPts val="0"/>
              </a:spcAft>
              <a:buSzPts val="1100"/>
              <a:buChar char="●"/>
            </a:pPr>
            <a:r>
              <a:rPr lang="en"/>
              <a:t>Explain that the video game data set contained variables such as "Publisher", which we could theoretically use in order to look into the sales for specific companies.</a:t>
            </a:r>
            <a:endParaRPr/>
          </a:p>
          <a:p>
            <a:pPr indent="-298450" lvl="0" marL="457200" rtl="0" algn="l">
              <a:lnSpc>
                <a:spcPct val="150000"/>
              </a:lnSpc>
              <a:spcBef>
                <a:spcPts val="0"/>
              </a:spcBef>
              <a:spcAft>
                <a:spcPts val="0"/>
              </a:spcAft>
              <a:buSzPts val="1100"/>
              <a:buChar char="●"/>
            </a:pPr>
            <a:r>
              <a:rPr lang="en"/>
              <a:t>Explain that the most straightforward way to look at a subset of data in Excel is to use the built-in filter functionality. Excel can filter data in a spreadsheet and make a chart from the subsetted data.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2" name="Shape 4782"/>
        <p:cNvGrpSpPr/>
        <p:nvPr/>
      </p:nvGrpSpPr>
      <p:grpSpPr>
        <a:xfrm>
          <a:off x="0" y="0"/>
          <a:ext cx="0" cy="0"/>
          <a:chOff x="0" y="0"/>
          <a:chExt cx="0" cy="0"/>
        </a:xfrm>
      </p:grpSpPr>
      <p:sp>
        <p:nvSpPr>
          <p:cNvPr id="4783" name="Google Shape;4783;g5bfcb2e923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4" name="Google Shape;4784;g5bfcb2e923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8" name="Shape 4788"/>
        <p:cNvGrpSpPr/>
        <p:nvPr/>
      </p:nvGrpSpPr>
      <p:grpSpPr>
        <a:xfrm>
          <a:off x="0" y="0"/>
          <a:ext cx="0" cy="0"/>
          <a:chOff x="0" y="0"/>
          <a:chExt cx="0" cy="0"/>
        </a:xfrm>
      </p:grpSpPr>
      <p:sp>
        <p:nvSpPr>
          <p:cNvPr id="4789" name="Google Shape;4789;g5bfcb2e923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0" name="Google Shape;4790;g5bfcb2e923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6" name="Shape 4796"/>
        <p:cNvGrpSpPr/>
        <p:nvPr/>
      </p:nvGrpSpPr>
      <p:grpSpPr>
        <a:xfrm>
          <a:off x="0" y="0"/>
          <a:ext cx="0" cy="0"/>
          <a:chOff x="0" y="0"/>
          <a:chExt cx="0" cy="0"/>
        </a:xfrm>
      </p:grpSpPr>
      <p:sp>
        <p:nvSpPr>
          <p:cNvPr id="4797" name="Google Shape;4797;g5bfcb2e923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8" name="Google Shape;4798;g5bfcb2e923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5" name="Shape 4805"/>
        <p:cNvGrpSpPr/>
        <p:nvPr/>
      </p:nvGrpSpPr>
      <p:grpSpPr>
        <a:xfrm>
          <a:off x="0" y="0"/>
          <a:ext cx="0" cy="0"/>
          <a:chOff x="0" y="0"/>
          <a:chExt cx="0" cy="0"/>
        </a:xfrm>
      </p:grpSpPr>
      <p:sp>
        <p:nvSpPr>
          <p:cNvPr id="4806" name="Google Shape;4806;g5bfcb2e923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7" name="Google Shape;4807;g5bfcb2e923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4" name="Shape 4574"/>
        <p:cNvGrpSpPr/>
        <p:nvPr/>
      </p:nvGrpSpPr>
      <p:grpSpPr>
        <a:xfrm>
          <a:off x="0" y="0"/>
          <a:ext cx="0" cy="0"/>
          <a:chOff x="0" y="0"/>
          <a:chExt cx="0" cy="0"/>
        </a:xfrm>
      </p:grpSpPr>
      <p:sp>
        <p:nvSpPr>
          <p:cNvPr id="4575" name="Google Shape;4575;g5bfcb2e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6" name="Google Shape;4576;g5bfcb2e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we will use our combined knowledge from the past two classes to work through more advanced activities.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Reassure students that we will take our time with each concept and encourage the students to ask questions.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1" name="Shape 4811"/>
        <p:cNvGrpSpPr/>
        <p:nvPr/>
      </p:nvGrpSpPr>
      <p:grpSpPr>
        <a:xfrm>
          <a:off x="0" y="0"/>
          <a:ext cx="0" cy="0"/>
          <a:chOff x="0" y="0"/>
          <a:chExt cx="0" cy="0"/>
        </a:xfrm>
      </p:grpSpPr>
      <p:sp>
        <p:nvSpPr>
          <p:cNvPr id="4812" name="Google Shape;4812;g5bfcb2e923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3" name="Google Shape;4813;g5bfcb2e923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6" name="Shape 4816"/>
        <p:cNvGrpSpPr/>
        <p:nvPr/>
      </p:nvGrpSpPr>
      <p:grpSpPr>
        <a:xfrm>
          <a:off x="0" y="0"/>
          <a:ext cx="0" cy="0"/>
          <a:chOff x="0" y="0"/>
          <a:chExt cx="0" cy="0"/>
        </a:xfrm>
      </p:grpSpPr>
      <p:sp>
        <p:nvSpPr>
          <p:cNvPr id="4817" name="Google Shape;4817;g5b113da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8" name="Google Shape;4818;g5b113dae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3" name="Shape 4823"/>
        <p:cNvGrpSpPr/>
        <p:nvPr/>
      </p:nvGrpSpPr>
      <p:grpSpPr>
        <a:xfrm>
          <a:off x="0" y="0"/>
          <a:ext cx="0" cy="0"/>
          <a:chOff x="0" y="0"/>
          <a:chExt cx="0" cy="0"/>
        </a:xfrm>
      </p:grpSpPr>
      <p:sp>
        <p:nvSpPr>
          <p:cNvPr id="4824" name="Google Shape;4824;g5b113dae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5" name="Google Shape;4825;g5b113dae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0" name="Shape 4830"/>
        <p:cNvGrpSpPr/>
        <p:nvPr/>
      </p:nvGrpSpPr>
      <p:grpSpPr>
        <a:xfrm>
          <a:off x="0" y="0"/>
          <a:ext cx="0" cy="0"/>
          <a:chOff x="0" y="0"/>
          <a:chExt cx="0" cy="0"/>
        </a:xfrm>
      </p:grpSpPr>
      <p:sp>
        <p:nvSpPr>
          <p:cNvPr id="4831" name="Google Shape;4831;g5b113daec4_0_4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2" name="Google Shape;4832;g5b113daec4_0_4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Ask the students if anyone has heard the term "measures of central tendency" or would like to define the term.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0" name="Shape 4840"/>
        <p:cNvGrpSpPr/>
        <p:nvPr/>
      </p:nvGrpSpPr>
      <p:grpSpPr>
        <a:xfrm>
          <a:off x="0" y="0"/>
          <a:ext cx="0" cy="0"/>
          <a:chOff x="0" y="0"/>
          <a:chExt cx="0" cy="0"/>
        </a:xfrm>
      </p:grpSpPr>
      <p:sp>
        <p:nvSpPr>
          <p:cNvPr id="4841" name="Google Shape;4841;g5b113daec4_0_4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2" name="Google Shape;4842;g5b113daec4_0_4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0" name="Shape 4850"/>
        <p:cNvGrpSpPr/>
        <p:nvPr/>
      </p:nvGrpSpPr>
      <p:grpSpPr>
        <a:xfrm>
          <a:off x="0" y="0"/>
          <a:ext cx="0" cy="0"/>
          <a:chOff x="0" y="0"/>
          <a:chExt cx="0" cy="0"/>
        </a:xfrm>
      </p:grpSpPr>
      <p:sp>
        <p:nvSpPr>
          <p:cNvPr id="4851" name="Google Shape;4851;g5b113daec4_0_3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2" name="Google Shape;4852;g5b113daec4_0_3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Ask the students to </a:t>
            </a:r>
            <a:r>
              <a:rPr lang="en"/>
              <a:t>describe</a:t>
            </a:r>
            <a:r>
              <a:rPr lang="en"/>
              <a:t> what the measures of central tendency are used for.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0" name="Shape 4860"/>
        <p:cNvGrpSpPr/>
        <p:nvPr/>
      </p:nvGrpSpPr>
      <p:grpSpPr>
        <a:xfrm>
          <a:off x="0" y="0"/>
          <a:ext cx="0" cy="0"/>
          <a:chOff x="0" y="0"/>
          <a:chExt cx="0" cy="0"/>
        </a:xfrm>
      </p:grpSpPr>
      <p:sp>
        <p:nvSpPr>
          <p:cNvPr id="4861" name="Google Shape;4861;g5b113daec4_0_3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2" name="Google Shape;4862;g5b113daec4_0_3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Remind students that</a:t>
            </a:r>
            <a:r>
              <a:rPr lang="en"/>
              <a:t> the </a:t>
            </a:r>
            <a:r>
              <a:rPr b="1" lang="en"/>
              <a:t>measures of central tendency</a:t>
            </a:r>
            <a:r>
              <a:rPr lang="en"/>
              <a:t> are values that describe the </a:t>
            </a:r>
            <a:r>
              <a:rPr i="1" lang="en"/>
              <a:t>center</a:t>
            </a:r>
            <a:r>
              <a:rPr lang="en"/>
              <a:t> of a data set.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0" name="Shape 4870"/>
        <p:cNvGrpSpPr/>
        <p:nvPr/>
      </p:nvGrpSpPr>
      <p:grpSpPr>
        <a:xfrm>
          <a:off x="0" y="0"/>
          <a:ext cx="0" cy="0"/>
          <a:chOff x="0" y="0"/>
          <a:chExt cx="0" cy="0"/>
        </a:xfrm>
      </p:grpSpPr>
      <p:sp>
        <p:nvSpPr>
          <p:cNvPr id="4871" name="Google Shape;4871;g5b113daec4_0_4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2" name="Google Shape;4872;g5b113daec4_0_4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today we will discuss the summary statistics that are used to describe the variability of a data set.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7" name="Shape 4877"/>
        <p:cNvGrpSpPr/>
        <p:nvPr/>
      </p:nvGrpSpPr>
      <p:grpSpPr>
        <a:xfrm>
          <a:off x="0" y="0"/>
          <a:ext cx="0" cy="0"/>
          <a:chOff x="0" y="0"/>
          <a:chExt cx="0" cy="0"/>
        </a:xfrm>
      </p:grpSpPr>
      <p:sp>
        <p:nvSpPr>
          <p:cNvPr id="4878" name="Google Shape;4878;g5b113daec4_0_4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9" name="Google Shape;4879;g5b113daec4_0_4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in statistics, </a:t>
            </a:r>
            <a:r>
              <a:rPr b="1" lang="en"/>
              <a:t>variance</a:t>
            </a:r>
            <a:r>
              <a:rPr lang="en"/>
              <a:t>, </a:t>
            </a:r>
            <a:r>
              <a:rPr b="1" lang="en"/>
              <a:t>standard deviation</a:t>
            </a:r>
            <a:r>
              <a:rPr lang="en"/>
              <a:t>, and </a:t>
            </a:r>
            <a:r>
              <a:rPr b="1" lang="en"/>
              <a:t>z-score </a:t>
            </a:r>
            <a:r>
              <a:rPr lang="en"/>
              <a:t>are the summary statistics used to describe the variability of data</a:t>
            </a:r>
            <a:endParaRPr/>
          </a:p>
          <a:p>
            <a:pPr indent="0" lvl="0" marL="45720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0" name="Shape 4890"/>
        <p:cNvGrpSpPr/>
        <p:nvPr/>
      </p:nvGrpSpPr>
      <p:grpSpPr>
        <a:xfrm>
          <a:off x="0" y="0"/>
          <a:ext cx="0" cy="0"/>
          <a:chOff x="0" y="0"/>
          <a:chExt cx="0" cy="0"/>
        </a:xfrm>
      </p:grpSpPr>
      <p:sp>
        <p:nvSpPr>
          <p:cNvPr id="4891" name="Google Shape;4891;g5b113daec4_0_5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2" name="Google Shape;4892;g5b113daec4_0_5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variance describes overall how far values in the data set are from the mean. In other words, variance describes how much variation exists within the data.</a:t>
            </a:r>
            <a:endParaRPr/>
          </a:p>
          <a:p>
            <a:pPr indent="-298450" lvl="0" marL="457200" rtl="0" algn="l">
              <a:spcBef>
                <a:spcPts val="0"/>
              </a:spcBef>
              <a:spcAft>
                <a:spcPts val="0"/>
              </a:spcAft>
              <a:buSzPts val="1100"/>
              <a:buChar char="●"/>
            </a:pPr>
            <a:r>
              <a:rPr lang="en"/>
              <a:t>Reassure students that it is not critical to know how to manually calculate variance. Almost all analytical tools and programming languages have functions to calculate variance for us.</a:t>
            </a:r>
            <a:endParaRPr/>
          </a:p>
          <a:p>
            <a:pPr indent="-298450" lvl="0" marL="457200" rtl="0" algn="l">
              <a:spcBef>
                <a:spcPts val="0"/>
              </a:spcBef>
              <a:spcAft>
                <a:spcPts val="0"/>
              </a:spcAft>
              <a:buSzPts val="1100"/>
              <a:buChar char="●"/>
            </a:pPr>
            <a:r>
              <a:rPr lang="en"/>
              <a:t>Explain that the most important takeaway from the equation is that the variance calculation considers the distance of each value in the data set from the center of the data.</a:t>
            </a:r>
            <a:endParaRPr/>
          </a:p>
          <a:p>
            <a:pPr indent="-298450" lvl="0" marL="457200" rtl="0" algn="l">
              <a:spcBef>
                <a:spcPts val="0"/>
              </a:spcBef>
              <a:spcAft>
                <a:spcPts val="0"/>
              </a:spcAft>
              <a:buSzPts val="1100"/>
              <a:buChar char="●"/>
            </a:pPr>
            <a:r>
              <a:rPr lang="en"/>
              <a:t>Point out that it does not matter if a value is above or below the mean of the data set, because the difference is squared, the **variance** will always be positive.</a:t>
            </a:r>
            <a:endParaRPr/>
          </a:p>
          <a:p>
            <a:pPr indent="0" lvl="0" marL="45720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4" name="Shape 4584"/>
        <p:cNvGrpSpPr/>
        <p:nvPr/>
      </p:nvGrpSpPr>
      <p:grpSpPr>
        <a:xfrm>
          <a:off x="0" y="0"/>
          <a:ext cx="0" cy="0"/>
          <a:chOff x="0" y="0"/>
          <a:chExt cx="0" cy="0"/>
        </a:xfrm>
      </p:grpSpPr>
      <p:sp>
        <p:nvSpPr>
          <p:cNvPr id="4585" name="Google Shape;4585;g5bfcb2e923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6" name="Google Shape;4586;g5bfcb2e923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1" name="Shape 4901"/>
        <p:cNvGrpSpPr/>
        <p:nvPr/>
      </p:nvGrpSpPr>
      <p:grpSpPr>
        <a:xfrm>
          <a:off x="0" y="0"/>
          <a:ext cx="0" cy="0"/>
          <a:chOff x="0" y="0"/>
          <a:chExt cx="0" cy="0"/>
        </a:xfrm>
      </p:grpSpPr>
      <p:sp>
        <p:nvSpPr>
          <p:cNvPr id="4902" name="Google Shape;4902;g5b113daec4_0_6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3" name="Google Shape;4903;g5b113daec4_0_6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7" name="Shape 4907"/>
        <p:cNvGrpSpPr/>
        <p:nvPr/>
      </p:nvGrpSpPr>
      <p:grpSpPr>
        <a:xfrm>
          <a:off x="0" y="0"/>
          <a:ext cx="0" cy="0"/>
          <a:chOff x="0" y="0"/>
          <a:chExt cx="0" cy="0"/>
        </a:xfrm>
      </p:grpSpPr>
      <p:sp>
        <p:nvSpPr>
          <p:cNvPr id="4908" name="Google Shape;4908;g5b113daec4_0_7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9" name="Google Shape;4909;g5b113daec4_0_7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in statistics, we use the </a:t>
            </a:r>
            <a:r>
              <a:rPr b="1" lang="en"/>
              <a:t>standard deviation</a:t>
            </a:r>
            <a:r>
              <a:rPr lang="en"/>
              <a:t> to interpret how spread out the data is from its mean.</a:t>
            </a:r>
            <a:endParaRPr/>
          </a:p>
          <a:p>
            <a:pPr indent="-298450" lvl="0" marL="457200" rtl="0" algn="l">
              <a:spcBef>
                <a:spcPts val="0"/>
              </a:spcBef>
              <a:spcAft>
                <a:spcPts val="0"/>
              </a:spcAft>
              <a:buSzPts val="1100"/>
              <a:buChar char="●"/>
            </a:pPr>
            <a:r>
              <a:rPr lang="en"/>
              <a:t>Explain that standard deviation can be derived from the variance by calculating the square root of the variance metric. Additionally, most analytical tools and programming languages have functions to calculate the standard deviation directly.</a:t>
            </a:r>
            <a:endParaRPr/>
          </a:p>
          <a:p>
            <a:pPr indent="-298450" lvl="0" marL="457200" rtl="0" algn="l">
              <a:spcBef>
                <a:spcPts val="0"/>
              </a:spcBef>
              <a:spcAft>
                <a:spcPts val="0"/>
              </a:spcAft>
              <a:buSzPts val="1100"/>
              <a:buChar char="●"/>
            </a:pPr>
            <a:r>
              <a:rPr lang="en"/>
              <a:t>Point out that by calculating the square root of the variance, the standard deviation describes the variability of the data using the same units as the mean.</a:t>
            </a:r>
            <a:endParaRPr/>
          </a:p>
          <a:p>
            <a:pPr indent="0" lvl="0" marL="45720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8" name="Shape 4918"/>
        <p:cNvGrpSpPr/>
        <p:nvPr/>
      </p:nvGrpSpPr>
      <p:grpSpPr>
        <a:xfrm>
          <a:off x="0" y="0"/>
          <a:ext cx="0" cy="0"/>
          <a:chOff x="0" y="0"/>
          <a:chExt cx="0" cy="0"/>
        </a:xfrm>
      </p:grpSpPr>
      <p:sp>
        <p:nvSpPr>
          <p:cNvPr id="4919" name="Google Shape;4919;g5b113daec4_0_7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0" name="Google Shape;4920;g5b113daec4_0_7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4" name="Shape 4924"/>
        <p:cNvGrpSpPr/>
        <p:nvPr/>
      </p:nvGrpSpPr>
      <p:grpSpPr>
        <a:xfrm>
          <a:off x="0" y="0"/>
          <a:ext cx="0" cy="0"/>
          <a:chOff x="0" y="0"/>
          <a:chExt cx="0" cy="0"/>
        </a:xfrm>
      </p:grpSpPr>
      <p:sp>
        <p:nvSpPr>
          <p:cNvPr id="4925" name="Google Shape;4925;g5bfcb2e923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6" name="Google Shape;4926;g5bfcb2e923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we can calculate a data point's </a:t>
            </a:r>
            <a:r>
              <a:rPr b="1" lang="en"/>
              <a:t>z-score</a:t>
            </a:r>
            <a:r>
              <a:rPr lang="en"/>
              <a:t> to measure its distance from the mean in terms of standard deviations.</a:t>
            </a:r>
            <a:endParaRPr/>
          </a:p>
          <a:p>
            <a:pPr indent="-298450" lvl="0" marL="457200" rtl="0" algn="l">
              <a:spcBef>
                <a:spcPts val="0"/>
              </a:spcBef>
              <a:spcAft>
                <a:spcPts val="0"/>
              </a:spcAft>
              <a:buSzPts val="1100"/>
              <a:buChar char="●"/>
            </a:pPr>
            <a:r>
              <a:rPr lang="en"/>
              <a:t>Explain to students that not all programming languages and software tools contain a function to calculcate z-score. Therefore, we will be calculating the z-score manually using the standard deviation and the mean of the data.</a:t>
            </a:r>
            <a:endParaRPr/>
          </a:p>
          <a:p>
            <a:pPr indent="-298450" lvl="0" marL="457200" rtl="0" algn="l">
              <a:spcBef>
                <a:spcPts val="0"/>
              </a:spcBef>
              <a:spcAft>
                <a:spcPts val="0"/>
              </a:spcAft>
              <a:buSzPts val="1100"/>
              <a:buChar char="●"/>
            </a:pPr>
            <a:r>
              <a:rPr lang="en"/>
              <a:t>Reassure students that we will be slacking out the Excel workbook to use as reference later if they ever forget how to calculate the z-score.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5" name="Shape 4935"/>
        <p:cNvGrpSpPr/>
        <p:nvPr/>
      </p:nvGrpSpPr>
      <p:grpSpPr>
        <a:xfrm>
          <a:off x="0" y="0"/>
          <a:ext cx="0" cy="0"/>
          <a:chOff x="0" y="0"/>
          <a:chExt cx="0" cy="0"/>
        </a:xfrm>
      </p:grpSpPr>
      <p:sp>
        <p:nvSpPr>
          <p:cNvPr id="4936" name="Google Shape;4936;g5bfcb2e923_3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7" name="Google Shape;4937;g5bfcb2e923_3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1" name="Shape 4941"/>
        <p:cNvGrpSpPr/>
        <p:nvPr/>
      </p:nvGrpSpPr>
      <p:grpSpPr>
        <a:xfrm>
          <a:off x="0" y="0"/>
          <a:ext cx="0" cy="0"/>
          <a:chOff x="0" y="0"/>
          <a:chExt cx="0" cy="0"/>
        </a:xfrm>
      </p:grpSpPr>
      <p:sp>
        <p:nvSpPr>
          <p:cNvPr id="4942" name="Google Shape;4942;g5bfcb2e923_3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3" name="Google Shape;4943;g5bfcb2e923_3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9" name="Shape 4949"/>
        <p:cNvGrpSpPr/>
        <p:nvPr/>
      </p:nvGrpSpPr>
      <p:grpSpPr>
        <a:xfrm>
          <a:off x="0" y="0"/>
          <a:ext cx="0" cy="0"/>
          <a:chOff x="0" y="0"/>
          <a:chExt cx="0" cy="0"/>
        </a:xfrm>
      </p:grpSpPr>
      <p:sp>
        <p:nvSpPr>
          <p:cNvPr id="4950" name="Google Shape;4950;g5bfcb2e923_3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1" name="Google Shape;4951;g5bfcb2e923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8" name="Shape 4958"/>
        <p:cNvGrpSpPr/>
        <p:nvPr/>
      </p:nvGrpSpPr>
      <p:grpSpPr>
        <a:xfrm>
          <a:off x="0" y="0"/>
          <a:ext cx="0" cy="0"/>
          <a:chOff x="0" y="0"/>
          <a:chExt cx="0" cy="0"/>
        </a:xfrm>
      </p:grpSpPr>
      <p:sp>
        <p:nvSpPr>
          <p:cNvPr id="4959" name="Google Shape;4959;g5bfcb2e923_3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0" name="Google Shape;4960;g5bfcb2e923_3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4" name="Shape 4964"/>
        <p:cNvGrpSpPr/>
        <p:nvPr/>
      </p:nvGrpSpPr>
      <p:grpSpPr>
        <a:xfrm>
          <a:off x="0" y="0"/>
          <a:ext cx="0" cy="0"/>
          <a:chOff x="0" y="0"/>
          <a:chExt cx="0" cy="0"/>
        </a:xfrm>
      </p:grpSpPr>
      <p:sp>
        <p:nvSpPr>
          <p:cNvPr id="4965" name="Google Shape;4965;g5bfcb2e923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6" name="Google Shape;4966;g5bfcb2e923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1" name="Shape 4971"/>
        <p:cNvGrpSpPr/>
        <p:nvPr/>
      </p:nvGrpSpPr>
      <p:grpSpPr>
        <a:xfrm>
          <a:off x="0" y="0"/>
          <a:ext cx="0" cy="0"/>
          <a:chOff x="0" y="0"/>
          <a:chExt cx="0" cy="0"/>
        </a:xfrm>
      </p:grpSpPr>
      <p:sp>
        <p:nvSpPr>
          <p:cNvPr id="4972" name="Google Shape;4972;g5bfcb2e923_3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3" name="Google Shape;4973;g5bfcb2e923_3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Remind students that when we are characterizing a data set, we need to be careful that our summary statistics don't misrepresent the data.</a:t>
            </a:r>
            <a:endParaRPr/>
          </a:p>
          <a:p>
            <a:pPr indent="-298450" lvl="0" marL="457200" rtl="0" algn="l">
              <a:spcBef>
                <a:spcPts val="0"/>
              </a:spcBef>
              <a:spcAft>
                <a:spcPts val="0"/>
              </a:spcAft>
              <a:buSzPts val="1100"/>
              <a:buChar char="●"/>
            </a:pPr>
            <a:r>
              <a:rPr lang="en"/>
              <a:t>Explain that one of the biggest challenges in statistics is the fact that real-world data is imperfect. Often times real-world data will contain extreme values that can skew our interpretations, especially when we try to describe the center of a data set.</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5" name="Shape 4595"/>
        <p:cNvGrpSpPr/>
        <p:nvPr/>
      </p:nvGrpSpPr>
      <p:grpSpPr>
        <a:xfrm>
          <a:off x="0" y="0"/>
          <a:ext cx="0" cy="0"/>
          <a:chOff x="0" y="0"/>
          <a:chExt cx="0" cy="0"/>
        </a:xfrm>
      </p:grpSpPr>
      <p:sp>
        <p:nvSpPr>
          <p:cNvPr id="4596" name="Google Shape;4596;g5bfcb2e923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7" name="Google Shape;4597;g5bfcb2e923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If this is the first combined class, take a few moments to have each professor and TA introduce themselves briefly. This way all of the students will feel comfortable asking questions to any member of the instructional team.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1" name="Shape 4981"/>
        <p:cNvGrpSpPr/>
        <p:nvPr/>
      </p:nvGrpSpPr>
      <p:grpSpPr>
        <a:xfrm>
          <a:off x="0" y="0"/>
          <a:ext cx="0" cy="0"/>
          <a:chOff x="0" y="0"/>
          <a:chExt cx="0" cy="0"/>
        </a:xfrm>
      </p:grpSpPr>
      <p:sp>
        <p:nvSpPr>
          <p:cNvPr id="4982" name="Google Shape;4982;g5bfcb2e923_3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3" name="Google Shape;4983;g5bfcb2e923_3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one of the simplest methods of describing real-world data is to break up a data set into smaller segments.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9" name="Shape 4989"/>
        <p:cNvGrpSpPr/>
        <p:nvPr/>
      </p:nvGrpSpPr>
      <p:grpSpPr>
        <a:xfrm>
          <a:off x="0" y="0"/>
          <a:ext cx="0" cy="0"/>
          <a:chOff x="0" y="0"/>
          <a:chExt cx="0" cy="0"/>
        </a:xfrm>
      </p:grpSpPr>
      <p:sp>
        <p:nvSpPr>
          <p:cNvPr id="4990" name="Google Shape;4990;g5bfcb2e923_3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5bfcb2e923_3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one of the simplest methods of describing real-world data is to break up a data set into smaller segments.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in statistics, we use quantiles to describe segments of a data set.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quantiles are the "cut points" that separate a sorted data set into equal-sized fragments.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the two most popular types of quantiles are quartiles and percentiles.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quartiles divide up a data set into four equal parts, and percentiles divide a data set into 100 equal parts.</a:t>
            </a:r>
            <a:endParaRPr/>
          </a:p>
          <a:p>
            <a:pPr indent="0" lvl="0" marL="45720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9" name="Shape 4999"/>
        <p:cNvGrpSpPr/>
        <p:nvPr/>
      </p:nvGrpSpPr>
      <p:grpSpPr>
        <a:xfrm>
          <a:off x="0" y="0"/>
          <a:ext cx="0" cy="0"/>
          <a:chOff x="0" y="0"/>
          <a:chExt cx="0" cy="0"/>
        </a:xfrm>
      </p:grpSpPr>
      <p:sp>
        <p:nvSpPr>
          <p:cNvPr id="5000" name="Google Shape;5000;g5bfcb2e923_3_2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1" name="Google Shape;5001;g5bfcb2e923_3_2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5" name="Shape 5005"/>
        <p:cNvGrpSpPr/>
        <p:nvPr/>
      </p:nvGrpSpPr>
      <p:grpSpPr>
        <a:xfrm>
          <a:off x="0" y="0"/>
          <a:ext cx="0" cy="0"/>
          <a:chOff x="0" y="0"/>
          <a:chExt cx="0" cy="0"/>
        </a:xfrm>
      </p:grpSpPr>
      <p:sp>
        <p:nvSpPr>
          <p:cNvPr id="5006" name="Google Shape;5006;g5bfcb2e923_3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7" name="Google Shape;5007;g5bfcb2e923_3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in data science, we call suspicious data points that are at either extreme of a data set potential outliers.</a:t>
            </a:r>
            <a:endParaRPr/>
          </a:p>
          <a:p>
            <a:pPr indent="-298450" lvl="0" marL="457200" rtl="0" algn="l">
              <a:spcBef>
                <a:spcPts val="0"/>
              </a:spcBef>
              <a:spcAft>
                <a:spcPts val="0"/>
              </a:spcAft>
              <a:buSzPts val="1100"/>
              <a:buChar char="●"/>
            </a:pPr>
            <a:r>
              <a:rPr lang="en"/>
              <a:t>Explain that an outlier is a data point that differs from the rest of a data set.</a:t>
            </a:r>
            <a:endParaRPr/>
          </a:p>
          <a:p>
            <a:pPr indent="-298450" lvl="0" marL="457200" rtl="0" algn="l">
              <a:spcBef>
                <a:spcPts val="0"/>
              </a:spcBef>
              <a:spcAft>
                <a:spcPts val="0"/>
              </a:spcAft>
              <a:buSzPts val="1100"/>
              <a:buChar char="●"/>
            </a:pPr>
            <a:r>
              <a:rPr lang="en"/>
              <a:t>Explain that outliers can be caused by changes in data collection methods, experimental error, a malfunction of a machine, or any general source of unaccounted variability when generating a data set.</a:t>
            </a:r>
            <a:endParaRPr/>
          </a:p>
          <a:p>
            <a:pPr indent="-298450" lvl="0" marL="457200" rtl="0" algn="l">
              <a:spcBef>
                <a:spcPts val="0"/>
              </a:spcBef>
              <a:spcAft>
                <a:spcPts val="0"/>
              </a:spcAft>
              <a:buSzPts val="1100"/>
              <a:buChar char="●"/>
            </a:pPr>
            <a:r>
              <a:rPr lang="en"/>
              <a:t>Explain that outliers cause a data set to alter its distribution, which causes issues when we try to characterize a data set with summary statistics. Therefore, it is critical to identify potential outliers in a data set before moving forward with any analysis.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8" name="Shape 5018"/>
        <p:cNvGrpSpPr/>
        <p:nvPr/>
      </p:nvGrpSpPr>
      <p:grpSpPr>
        <a:xfrm>
          <a:off x="0" y="0"/>
          <a:ext cx="0" cy="0"/>
          <a:chOff x="0" y="0"/>
          <a:chExt cx="0" cy="0"/>
        </a:xfrm>
      </p:grpSpPr>
      <p:sp>
        <p:nvSpPr>
          <p:cNvPr id="5019" name="Google Shape;5019;g5bfcb2e923_3_2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0" name="Google Shape;5020;g5bfcb2e923_3_2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Explain that there are two common ways to identify potential outliers in a data set.</a:t>
            </a:r>
            <a:endParaRPr/>
          </a:p>
          <a:p>
            <a:pPr indent="-298450" lvl="0" marL="457200" rtl="0" algn="l">
              <a:lnSpc>
                <a:spcPct val="150000"/>
              </a:lnSpc>
              <a:spcBef>
                <a:spcPts val="0"/>
              </a:spcBef>
              <a:spcAft>
                <a:spcPts val="0"/>
              </a:spcAft>
              <a:buSzPts val="1100"/>
              <a:buChar char="●"/>
            </a:pPr>
            <a:r>
              <a:rPr lang="en"/>
              <a:t>Explain that the most common qualitative method to identify potential outliers is by using a box and whisker plot.</a:t>
            </a:r>
            <a:endParaRPr/>
          </a:p>
          <a:p>
            <a:pPr indent="-298450" lvl="0" marL="457200" rtl="0" algn="l">
              <a:lnSpc>
                <a:spcPct val="150000"/>
              </a:lnSpc>
              <a:spcBef>
                <a:spcPts val="0"/>
              </a:spcBef>
              <a:spcAft>
                <a:spcPts val="0"/>
              </a:spcAft>
              <a:buSzPts val="1100"/>
              <a:buChar char="●"/>
            </a:pPr>
            <a:r>
              <a:rPr lang="en"/>
              <a:t>Explain that the box and whisker plot is also known as a box plot and shows the distribution of values from a single list.</a:t>
            </a:r>
            <a:endParaRPr/>
          </a:p>
          <a:p>
            <a:pPr indent="-298450" lvl="0" marL="457200" rtl="0" algn="l">
              <a:lnSpc>
                <a:spcPct val="150000"/>
              </a:lnSpc>
              <a:spcBef>
                <a:spcPts val="0"/>
              </a:spcBef>
              <a:spcAft>
                <a:spcPts val="0"/>
              </a:spcAft>
              <a:buSzPts val="1100"/>
              <a:buChar char="●"/>
            </a:pPr>
            <a:r>
              <a:rPr lang="en"/>
              <a:t>Explain that the most common quantitative method to identify potential outliers is to use the </a:t>
            </a:r>
            <a:r>
              <a:rPr lang="en">
                <a:solidFill>
                  <a:srgbClr val="F1C232"/>
                </a:solidFill>
              </a:rPr>
              <a:t>1.5*IQR</a:t>
            </a:r>
            <a:r>
              <a:rPr lang="en"/>
              <a:t> rule.</a:t>
            </a:r>
            <a:endParaRPr/>
          </a:p>
          <a:p>
            <a:pPr indent="-298450" lvl="0" marL="457200" rtl="0" algn="l">
              <a:lnSpc>
                <a:spcPct val="150000"/>
              </a:lnSpc>
              <a:spcBef>
                <a:spcPts val="0"/>
              </a:spcBef>
              <a:spcAft>
                <a:spcPts val="0"/>
              </a:spcAft>
              <a:buSzPts val="1100"/>
              <a:buChar char="●"/>
            </a:pPr>
            <a:r>
              <a:rPr lang="en"/>
              <a:t>Explain that the </a:t>
            </a:r>
            <a:r>
              <a:rPr lang="en">
                <a:solidFill>
                  <a:srgbClr val="F1C232"/>
                </a:solidFill>
              </a:rPr>
              <a:t>1.5*IQR</a:t>
            </a:r>
            <a:r>
              <a:rPr lang="en"/>
              <a:t> rule states that any data point that is 1.5 times the interquartile range lower than Q1 could be a potential outlier. Alternatively, any data point that is 1.5 times the interquartile range higher than Q3 could be a potential outlier.</a:t>
            </a:r>
            <a:endParaRPr/>
          </a:p>
          <a:p>
            <a:pPr indent="0" lvl="0" marL="45720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1" name="Shape 5031"/>
        <p:cNvGrpSpPr/>
        <p:nvPr/>
      </p:nvGrpSpPr>
      <p:grpSpPr>
        <a:xfrm>
          <a:off x="0" y="0"/>
          <a:ext cx="0" cy="0"/>
          <a:chOff x="0" y="0"/>
          <a:chExt cx="0" cy="0"/>
        </a:xfrm>
      </p:grpSpPr>
      <p:sp>
        <p:nvSpPr>
          <p:cNvPr id="5032" name="Google Shape;5032;g5bfcb2e923_3_3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3" name="Google Shape;5033;g5bfcb2e923_3_3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7" name="Shape 5037"/>
        <p:cNvGrpSpPr/>
        <p:nvPr/>
      </p:nvGrpSpPr>
      <p:grpSpPr>
        <a:xfrm>
          <a:off x="0" y="0"/>
          <a:ext cx="0" cy="0"/>
          <a:chOff x="0" y="0"/>
          <a:chExt cx="0" cy="0"/>
        </a:xfrm>
      </p:grpSpPr>
      <p:sp>
        <p:nvSpPr>
          <p:cNvPr id="5038" name="Google Shape;5038;g5bfcb2e923_3_3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9" name="Google Shape;5039;g5bfcb2e923_3_3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5" name="Shape 5045"/>
        <p:cNvGrpSpPr/>
        <p:nvPr/>
      </p:nvGrpSpPr>
      <p:grpSpPr>
        <a:xfrm>
          <a:off x="0" y="0"/>
          <a:ext cx="0" cy="0"/>
          <a:chOff x="0" y="0"/>
          <a:chExt cx="0" cy="0"/>
        </a:xfrm>
      </p:grpSpPr>
      <p:sp>
        <p:nvSpPr>
          <p:cNvPr id="5046" name="Google Shape;5046;g5bfcb2e923_3_3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7" name="Google Shape;5047;g5bfcb2e923_3_3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4" name="Shape 5054"/>
        <p:cNvGrpSpPr/>
        <p:nvPr/>
      </p:nvGrpSpPr>
      <p:grpSpPr>
        <a:xfrm>
          <a:off x="0" y="0"/>
          <a:ext cx="0" cy="0"/>
          <a:chOff x="0" y="0"/>
          <a:chExt cx="0" cy="0"/>
        </a:xfrm>
      </p:grpSpPr>
      <p:sp>
        <p:nvSpPr>
          <p:cNvPr id="5055" name="Google Shape;5055;g5bfcb2e923_3_3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5bfcb2e923_3_3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0" name="Shape 5060"/>
        <p:cNvGrpSpPr/>
        <p:nvPr/>
      </p:nvGrpSpPr>
      <p:grpSpPr>
        <a:xfrm>
          <a:off x="0" y="0"/>
          <a:ext cx="0" cy="0"/>
          <a:chOff x="0" y="0"/>
          <a:chExt cx="0" cy="0"/>
        </a:xfrm>
      </p:grpSpPr>
      <p:sp>
        <p:nvSpPr>
          <p:cNvPr id="5061" name="Google Shape;5061;g5bfcb2e923_3_3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2" name="Google Shape;5062;g5bfcb2e923_3_3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5" name="Shape 4605"/>
        <p:cNvGrpSpPr/>
        <p:nvPr/>
      </p:nvGrpSpPr>
      <p:grpSpPr>
        <a:xfrm>
          <a:off x="0" y="0"/>
          <a:ext cx="0" cy="0"/>
          <a:chOff x="0" y="0"/>
          <a:chExt cx="0" cy="0"/>
        </a:xfrm>
      </p:grpSpPr>
      <p:sp>
        <p:nvSpPr>
          <p:cNvPr id="4606" name="Google Shape;4606;g5bfcb2e923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7" name="Google Shape;4607;g5bfcb2e923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7" name="Shape 5067"/>
        <p:cNvGrpSpPr/>
        <p:nvPr/>
      </p:nvGrpSpPr>
      <p:grpSpPr>
        <a:xfrm>
          <a:off x="0" y="0"/>
          <a:ext cx="0" cy="0"/>
          <a:chOff x="0" y="0"/>
          <a:chExt cx="0" cy="0"/>
        </a:xfrm>
      </p:grpSpPr>
      <p:sp>
        <p:nvSpPr>
          <p:cNvPr id="5068" name="Google Shape;5068;g5bfcb2e923_3_3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9" name="Google Shape;5069;g5bfcb2e923_3_3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Excel is a fantastic tool for quickly viewing, manipulating and visualizing small to medium-sized data sets. However, Excel does not contain many statistical algorithms or tests "out of the box".</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7" name="Shape 5077"/>
        <p:cNvGrpSpPr/>
        <p:nvPr/>
      </p:nvGrpSpPr>
      <p:grpSpPr>
        <a:xfrm>
          <a:off x="0" y="0"/>
          <a:ext cx="0" cy="0"/>
          <a:chOff x="0" y="0"/>
          <a:chExt cx="0" cy="0"/>
        </a:xfrm>
      </p:grpSpPr>
      <p:sp>
        <p:nvSpPr>
          <p:cNvPr id="5078" name="Google Shape;5078;g5bfcb2e923_3_3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9" name="Google Shape;5079;g5bfcb2e923_3_3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up until this point, we have only discussed statistical summary functions.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5" name="Shape 5085"/>
        <p:cNvGrpSpPr/>
        <p:nvPr/>
      </p:nvGrpSpPr>
      <p:grpSpPr>
        <a:xfrm>
          <a:off x="0" y="0"/>
          <a:ext cx="0" cy="0"/>
          <a:chOff x="0" y="0"/>
          <a:chExt cx="0" cy="0"/>
        </a:xfrm>
      </p:grpSpPr>
      <p:sp>
        <p:nvSpPr>
          <p:cNvPr id="5086" name="Google Shape;5086;g5bfcb2e923_3_3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7" name="Google Shape;5087;g5bfcb2e923_3_3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
              <a:t>Explain that as we progress through the curriculum, we will cover a number of more robust statistical functions, tests and concepts.</a:t>
            </a:r>
            <a:endParaRPr/>
          </a:p>
          <a:p>
            <a:pPr indent="-298450" lvl="0" marL="457200" rtl="0" algn="l">
              <a:lnSpc>
                <a:spcPct val="150000"/>
              </a:lnSpc>
              <a:spcBef>
                <a:spcPts val="0"/>
              </a:spcBef>
              <a:spcAft>
                <a:spcPts val="0"/>
              </a:spcAft>
              <a:buSzPts val="1100"/>
              <a:buChar char="●"/>
            </a:pPr>
            <a:r>
              <a:rPr lang="en"/>
              <a:t>Explain that if we enable Excel's Analysis ToolPak add-on, we can always return to Excel to perform statistical tests on smaller data sets.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5" name="Shape 5095"/>
        <p:cNvGrpSpPr/>
        <p:nvPr/>
      </p:nvGrpSpPr>
      <p:grpSpPr>
        <a:xfrm>
          <a:off x="0" y="0"/>
          <a:ext cx="0" cy="0"/>
          <a:chOff x="0" y="0"/>
          <a:chExt cx="0" cy="0"/>
        </a:xfrm>
      </p:grpSpPr>
      <p:sp>
        <p:nvSpPr>
          <p:cNvPr id="5096" name="Google Shape;5096;g5bfcb2e923_3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7" name="Google Shape;5097;g5bfcb2e923_3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Caution students that Excel is not designed to handle large data sets, nor is Excel designed to record parameters. Therefore, we should only use Excel's Analysis ToolPak for gut-checks or one-off analysis.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5" name="Shape 5105"/>
        <p:cNvGrpSpPr/>
        <p:nvPr/>
      </p:nvGrpSpPr>
      <p:grpSpPr>
        <a:xfrm>
          <a:off x="0" y="0"/>
          <a:ext cx="0" cy="0"/>
          <a:chOff x="0" y="0"/>
          <a:chExt cx="0" cy="0"/>
        </a:xfrm>
      </p:grpSpPr>
      <p:sp>
        <p:nvSpPr>
          <p:cNvPr id="5106" name="Google Shape;5106;g5bfcb2e923_3_3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7" name="Google Shape;5107;g5bfcb2e923_3_3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Walk the students through installing the Excel Analysis ToolPak. Point out that the installation process is different for Mac and PC, and using the ToolPak is slightly different between the two operating systems. </a:t>
            </a:r>
            <a:endParaRPr/>
          </a:p>
          <a:p>
            <a:pPr indent="-298450" lvl="0" marL="457200" rtl="0" algn="l">
              <a:spcBef>
                <a:spcPts val="0"/>
              </a:spcBef>
              <a:spcAft>
                <a:spcPts val="0"/>
              </a:spcAft>
              <a:buSzPts val="1100"/>
              <a:buChar char="●"/>
            </a:pPr>
            <a:r>
              <a:rPr lang="en"/>
              <a:t>Official instructions can be found here: </a:t>
            </a:r>
            <a:r>
              <a:rPr lang="en" u="sng">
                <a:solidFill>
                  <a:schemeClr val="hlink"/>
                </a:solidFill>
                <a:hlinkClick r:id="rId2"/>
              </a:rPr>
              <a:t>https://support.office.com/en-ie/article/load-the-analysis-toolpak-in-excel-6a63e598-cd6d-42e3-9317-6b40ba1a66b4#OfficeVersion=Windows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6" name="Shape 5116"/>
        <p:cNvGrpSpPr/>
        <p:nvPr/>
      </p:nvGrpSpPr>
      <p:grpSpPr>
        <a:xfrm>
          <a:off x="0" y="0"/>
          <a:ext cx="0" cy="0"/>
          <a:chOff x="0" y="0"/>
          <a:chExt cx="0" cy="0"/>
        </a:xfrm>
      </p:grpSpPr>
      <p:sp>
        <p:nvSpPr>
          <p:cNvPr id="5117" name="Google Shape;5117;g52ba00a6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8" name="Google Shape;5118;g52ba00a6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Walk the students through installing the Excel Analysis ToolPak. Point out that the installation process is different for Mac and PC, and using the ToolPak is slightly different between the two operating systems. </a:t>
            </a:r>
            <a:endParaRPr/>
          </a:p>
          <a:p>
            <a:pPr indent="-298450" lvl="0" marL="457200" rtl="0" algn="l">
              <a:spcBef>
                <a:spcPts val="0"/>
              </a:spcBef>
              <a:spcAft>
                <a:spcPts val="0"/>
              </a:spcAft>
              <a:buSzPts val="1100"/>
              <a:buChar char="●"/>
            </a:pPr>
            <a:r>
              <a:rPr lang="en"/>
              <a:t>Official instructions can be found here: </a:t>
            </a:r>
            <a:r>
              <a:rPr lang="en" u="sng">
                <a:solidFill>
                  <a:schemeClr val="hlink"/>
                </a:solidFill>
                <a:hlinkClick r:id="rId2"/>
              </a:rPr>
              <a:t>https://support.office.com/en-ie/article/load-the-analysis-toolpak-in-excel-6a63e598-cd6d-42e3-9317-6b40ba1a66b4#OfficeVersion=Windows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7" name="Shape 5127"/>
        <p:cNvGrpSpPr/>
        <p:nvPr/>
      </p:nvGrpSpPr>
      <p:grpSpPr>
        <a:xfrm>
          <a:off x="0" y="0"/>
          <a:ext cx="0" cy="0"/>
          <a:chOff x="0" y="0"/>
          <a:chExt cx="0" cy="0"/>
        </a:xfrm>
      </p:grpSpPr>
      <p:sp>
        <p:nvSpPr>
          <p:cNvPr id="5128" name="Google Shape;5128;g5bfcb2e923_3_3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9" name="Google Shape;5129;g5bfcb2e923_3_3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3" name="Shape 5133"/>
        <p:cNvGrpSpPr/>
        <p:nvPr/>
      </p:nvGrpSpPr>
      <p:grpSpPr>
        <a:xfrm>
          <a:off x="0" y="0"/>
          <a:ext cx="0" cy="0"/>
          <a:chOff x="0" y="0"/>
          <a:chExt cx="0" cy="0"/>
        </a:xfrm>
      </p:grpSpPr>
      <p:sp>
        <p:nvSpPr>
          <p:cNvPr id="5134" name="Google Shape;5134;g5e13dc5e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5" name="Google Shape;5135;g5e13dc5e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0" name="Shape 5140"/>
        <p:cNvGrpSpPr/>
        <p:nvPr/>
      </p:nvGrpSpPr>
      <p:grpSpPr>
        <a:xfrm>
          <a:off x="0" y="0"/>
          <a:ext cx="0" cy="0"/>
          <a:chOff x="0" y="0"/>
          <a:chExt cx="0" cy="0"/>
        </a:xfrm>
      </p:grpSpPr>
      <p:sp>
        <p:nvSpPr>
          <p:cNvPr id="5141" name="Google Shape;5141;g5e13dc5e7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2" name="Google Shape;5142;g5e13dc5e7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2" name="Shape 4612"/>
        <p:cNvGrpSpPr/>
        <p:nvPr/>
      </p:nvGrpSpPr>
      <p:grpSpPr>
        <a:xfrm>
          <a:off x="0" y="0"/>
          <a:ext cx="0" cy="0"/>
          <a:chOff x="0" y="0"/>
          <a:chExt cx="0" cy="0"/>
        </a:xfrm>
      </p:grpSpPr>
      <p:sp>
        <p:nvSpPr>
          <p:cNvPr id="4613" name="Google Shape;4613;g5bfcb2e923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4" name="Google Shape;4614;g5bfcb2e923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"GitHub offers a centralized location where all developers can push and pull (upload and download) their code."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Point out that GitHub always holds the most up-to-date code and files, handling everyone's updates appropriately.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2" name="Shape 4622"/>
        <p:cNvGrpSpPr/>
        <p:nvPr/>
      </p:nvGrpSpPr>
      <p:grpSpPr>
        <a:xfrm>
          <a:off x="0" y="0"/>
          <a:ext cx="0" cy="0"/>
          <a:chOff x="0" y="0"/>
          <a:chExt cx="0" cy="0"/>
        </a:xfrm>
      </p:grpSpPr>
      <p:sp>
        <p:nvSpPr>
          <p:cNvPr id="4623" name="Google Shape;4623;g5bfcb2e923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4" name="Google Shape;4624;g5bfcb2e923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for now, we will only need to know how to use the GUI for Github in order to submit homework.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later in the course, we will learn to work with Github through the terminal using Git.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Point out to students that as with many skills, Git and Github get easier with 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2" name="Shape 4632"/>
        <p:cNvGrpSpPr/>
        <p:nvPr/>
      </p:nvGrpSpPr>
      <p:grpSpPr>
        <a:xfrm>
          <a:off x="0" y="0"/>
          <a:ext cx="0" cy="0"/>
          <a:chOff x="0" y="0"/>
          <a:chExt cx="0" cy="0"/>
        </a:xfrm>
      </p:grpSpPr>
      <p:sp>
        <p:nvSpPr>
          <p:cNvPr id="4633" name="Google Shape;4633;g5bfcb2e923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4" name="Google Shape;4634;g5bfcb2e923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8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7.png"/><Relationship Id="rId3" Type="http://schemas.openxmlformats.org/officeDocument/2006/relationships/image" Target="../media/image161.png"/><Relationship Id="rId4" Type="http://schemas.openxmlformats.org/officeDocument/2006/relationships/image" Target="../media/image165.png"/><Relationship Id="rId5" Type="http://schemas.openxmlformats.org/officeDocument/2006/relationships/image" Target="../media/image164.png"/><Relationship Id="rId6" Type="http://schemas.openxmlformats.org/officeDocument/2006/relationships/image" Target="../media/image170.png"/><Relationship Id="rId7" Type="http://schemas.openxmlformats.org/officeDocument/2006/relationships/image" Target="../media/image17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168.png"/><Relationship Id="rId4" Type="http://schemas.openxmlformats.org/officeDocument/2006/relationships/image" Target="../media/image174.png"/><Relationship Id="rId5" Type="http://schemas.openxmlformats.org/officeDocument/2006/relationships/image" Target="../media/image171.png"/><Relationship Id="rId6" Type="http://schemas.openxmlformats.org/officeDocument/2006/relationships/image" Target="../media/image177.png"/><Relationship Id="rId7" Type="http://schemas.openxmlformats.org/officeDocument/2006/relationships/image" Target="../media/image17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75.png"/><Relationship Id="rId4" Type="http://schemas.openxmlformats.org/officeDocument/2006/relationships/image" Target="../media/image184.png"/><Relationship Id="rId5" Type="http://schemas.openxmlformats.org/officeDocument/2006/relationships/image" Target="../media/image17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9.png"/><Relationship Id="rId3" Type="http://schemas.openxmlformats.org/officeDocument/2006/relationships/image" Target="../media/image178.png"/><Relationship Id="rId4" Type="http://schemas.openxmlformats.org/officeDocument/2006/relationships/image" Target="../media/image180.png"/><Relationship Id="rId5" Type="http://schemas.openxmlformats.org/officeDocument/2006/relationships/image" Target="../media/image185.png"/><Relationship Id="rId6" Type="http://schemas.openxmlformats.org/officeDocument/2006/relationships/image" Target="../media/image181.png"/><Relationship Id="rId7" Type="http://schemas.openxmlformats.org/officeDocument/2006/relationships/image" Target="../media/image183.png"/><Relationship Id="rId8" Type="http://schemas.openxmlformats.org/officeDocument/2006/relationships/image" Target="../media/image18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 Id="rId3" Type="http://schemas.openxmlformats.org/officeDocument/2006/relationships/image" Target="../media/image187.png"/><Relationship Id="rId4" Type="http://schemas.openxmlformats.org/officeDocument/2006/relationships/image" Target="../media/image194.png"/><Relationship Id="rId5" Type="http://schemas.openxmlformats.org/officeDocument/2006/relationships/image" Target="../media/image189.png"/><Relationship Id="rId6" Type="http://schemas.openxmlformats.org/officeDocument/2006/relationships/image" Target="../media/image192.png"/><Relationship Id="rId7" Type="http://schemas.openxmlformats.org/officeDocument/2006/relationships/image" Target="../media/image190.png"/><Relationship Id="rId8" Type="http://schemas.openxmlformats.org/officeDocument/2006/relationships/image" Target="../media/image19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91.png"/><Relationship Id="rId4" Type="http://schemas.openxmlformats.org/officeDocument/2006/relationships/image" Target="../media/image197.png"/><Relationship Id="rId5" Type="http://schemas.openxmlformats.org/officeDocument/2006/relationships/image" Target="../media/image199.png"/><Relationship Id="rId6" Type="http://schemas.openxmlformats.org/officeDocument/2006/relationships/image" Target="../media/image19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 Id="rId3" Type="http://schemas.openxmlformats.org/officeDocument/2006/relationships/image" Target="../media/image198.png"/><Relationship Id="rId4" Type="http://schemas.openxmlformats.org/officeDocument/2006/relationships/image" Target="../media/image204.png"/><Relationship Id="rId9" Type="http://schemas.openxmlformats.org/officeDocument/2006/relationships/image" Target="../media/image206.png"/><Relationship Id="rId5" Type="http://schemas.openxmlformats.org/officeDocument/2006/relationships/image" Target="../media/image200.png"/><Relationship Id="rId6" Type="http://schemas.openxmlformats.org/officeDocument/2006/relationships/image" Target="../media/image203.png"/><Relationship Id="rId7" Type="http://schemas.openxmlformats.org/officeDocument/2006/relationships/image" Target="../media/image201.png"/><Relationship Id="rId8" Type="http://schemas.openxmlformats.org/officeDocument/2006/relationships/image" Target="../media/image20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7.png"/><Relationship Id="rId3" Type="http://schemas.openxmlformats.org/officeDocument/2006/relationships/image" Target="../media/image209.png"/><Relationship Id="rId4" Type="http://schemas.openxmlformats.org/officeDocument/2006/relationships/image" Target="../media/image208.png"/><Relationship Id="rId9" Type="http://schemas.openxmlformats.org/officeDocument/2006/relationships/image" Target="../media/image212.png"/><Relationship Id="rId5" Type="http://schemas.openxmlformats.org/officeDocument/2006/relationships/image" Target="../media/image205.png"/><Relationship Id="rId6" Type="http://schemas.openxmlformats.org/officeDocument/2006/relationships/image" Target="../media/image210.png"/><Relationship Id="rId7" Type="http://schemas.openxmlformats.org/officeDocument/2006/relationships/image" Target="../media/image213.png"/><Relationship Id="rId8" Type="http://schemas.openxmlformats.org/officeDocument/2006/relationships/image" Target="../media/image2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1.png"/><Relationship Id="rId3" Type="http://schemas.openxmlformats.org/officeDocument/2006/relationships/image" Target="../media/image23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5.png"/><Relationship Id="rId3" Type="http://schemas.openxmlformats.org/officeDocument/2006/relationships/image" Target="../media/image22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 Id="rId3" Type="http://schemas.openxmlformats.org/officeDocument/2006/relationships/image" Target="../media/image221.png"/><Relationship Id="rId4" Type="http://schemas.openxmlformats.org/officeDocument/2006/relationships/image" Target="../media/image217.png"/><Relationship Id="rId5" Type="http://schemas.openxmlformats.org/officeDocument/2006/relationships/image" Target="../media/image21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 Id="rId3" Type="http://schemas.openxmlformats.org/officeDocument/2006/relationships/image" Target="../media/image215.png"/><Relationship Id="rId4" Type="http://schemas.openxmlformats.org/officeDocument/2006/relationships/image" Target="../media/image222.png"/><Relationship Id="rId5" Type="http://schemas.openxmlformats.org/officeDocument/2006/relationships/image" Target="../media/image224.png"/><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22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 Id="rId3" Type="http://schemas.openxmlformats.org/officeDocument/2006/relationships/image" Target="../media/image215.png"/><Relationship Id="rId4" Type="http://schemas.openxmlformats.org/officeDocument/2006/relationships/image" Target="../media/image222.png"/><Relationship Id="rId5" Type="http://schemas.openxmlformats.org/officeDocument/2006/relationships/image" Target="../media/image224.png"/><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22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0.png"/><Relationship Id="rId3" Type="http://schemas.openxmlformats.org/officeDocument/2006/relationships/image" Target="../media/image228.png"/><Relationship Id="rId4" Type="http://schemas.openxmlformats.org/officeDocument/2006/relationships/image" Target="../media/image225.png"/><Relationship Id="rId5" Type="http://schemas.openxmlformats.org/officeDocument/2006/relationships/image" Target="../media/image22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0.png"/><Relationship Id="rId3" Type="http://schemas.openxmlformats.org/officeDocument/2006/relationships/image" Target="../media/image228.png"/><Relationship Id="rId4" Type="http://schemas.openxmlformats.org/officeDocument/2006/relationships/image" Target="../media/image22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0.png"/><Relationship Id="rId3" Type="http://schemas.openxmlformats.org/officeDocument/2006/relationships/image" Target="../media/image228.png"/><Relationship Id="rId4" Type="http://schemas.openxmlformats.org/officeDocument/2006/relationships/image" Target="../media/image232.png"/><Relationship Id="rId5" Type="http://schemas.openxmlformats.org/officeDocument/2006/relationships/image" Target="../media/image234.png"/><Relationship Id="rId6" Type="http://schemas.openxmlformats.org/officeDocument/2006/relationships/image" Target="../media/image233.png"/><Relationship Id="rId7" Type="http://schemas.openxmlformats.org/officeDocument/2006/relationships/image" Target="../media/image226.png"/><Relationship Id="rId8" Type="http://schemas.openxmlformats.org/officeDocument/2006/relationships/image" Target="../media/image2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1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0.png"/><Relationship Id="rId3" Type="http://schemas.openxmlformats.org/officeDocument/2006/relationships/image" Target="../media/image228.png"/><Relationship Id="rId4" Type="http://schemas.openxmlformats.org/officeDocument/2006/relationships/image" Target="../media/image232.png"/><Relationship Id="rId5" Type="http://schemas.openxmlformats.org/officeDocument/2006/relationships/image" Target="../media/image234.png"/><Relationship Id="rId6" Type="http://schemas.openxmlformats.org/officeDocument/2006/relationships/image" Target="../media/image22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37.png"/><Relationship Id="rId4" Type="http://schemas.openxmlformats.org/officeDocument/2006/relationships/image" Target="../media/image24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37.png"/><Relationship Id="rId4" Type="http://schemas.openxmlformats.org/officeDocument/2006/relationships/image" Target="../media/image240.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37.png"/><Relationship Id="rId4" Type="http://schemas.openxmlformats.org/officeDocument/2006/relationships/image" Target="../media/image24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37.png"/><Relationship Id="rId4" Type="http://schemas.openxmlformats.org/officeDocument/2006/relationships/image" Target="../media/image24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37.png"/><Relationship Id="rId4" Type="http://schemas.openxmlformats.org/officeDocument/2006/relationships/image" Target="../media/image24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37.png"/><Relationship Id="rId4" Type="http://schemas.openxmlformats.org/officeDocument/2006/relationships/image" Target="../media/image24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9.png"/><Relationship Id="rId3" Type="http://schemas.openxmlformats.org/officeDocument/2006/relationships/image" Target="../media/image27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4.png"/><Relationship Id="rId3" Type="http://schemas.openxmlformats.org/officeDocument/2006/relationships/image" Target="../media/image26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4.png"/><Relationship Id="rId3" Type="http://schemas.openxmlformats.org/officeDocument/2006/relationships/image" Target="../media/image248.png"/><Relationship Id="rId4" Type="http://schemas.openxmlformats.org/officeDocument/2006/relationships/image" Target="../media/image25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4.png"/><Relationship Id="rId3" Type="http://schemas.openxmlformats.org/officeDocument/2006/relationships/image" Target="../media/image248.png"/><Relationship Id="rId4" Type="http://schemas.openxmlformats.org/officeDocument/2006/relationships/image" Target="../media/image26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4.png"/><Relationship Id="rId3" Type="http://schemas.openxmlformats.org/officeDocument/2006/relationships/image" Target="../media/image275.png"/><Relationship Id="rId4" Type="http://schemas.openxmlformats.org/officeDocument/2006/relationships/image" Target="../media/image24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29.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8.png"/><Relationship Id="rId3" Type="http://schemas.openxmlformats.org/officeDocument/2006/relationships/image" Target="../media/image255.png"/><Relationship Id="rId4" Type="http://schemas.openxmlformats.org/officeDocument/2006/relationships/image" Target="../media/image25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8.png"/><Relationship Id="rId3" Type="http://schemas.openxmlformats.org/officeDocument/2006/relationships/image" Target="../media/image259.png"/><Relationship Id="rId4" Type="http://schemas.openxmlformats.org/officeDocument/2006/relationships/image" Target="../media/image26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1.png"/><Relationship Id="rId3" Type="http://schemas.openxmlformats.org/officeDocument/2006/relationships/image" Target="../media/image270.png"/><Relationship Id="rId4" Type="http://schemas.openxmlformats.org/officeDocument/2006/relationships/image" Target="../media/image263.png"/><Relationship Id="rId5" Type="http://schemas.openxmlformats.org/officeDocument/2006/relationships/image" Target="../media/image27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4.png"/><Relationship Id="rId3" Type="http://schemas.openxmlformats.org/officeDocument/2006/relationships/image" Target="../media/image269.png"/><Relationship Id="rId4" Type="http://schemas.openxmlformats.org/officeDocument/2006/relationships/image" Target="../media/image268.png"/><Relationship Id="rId5" Type="http://schemas.openxmlformats.org/officeDocument/2006/relationships/image" Target="../media/image27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4.png"/><Relationship Id="rId3" Type="http://schemas.openxmlformats.org/officeDocument/2006/relationships/image" Target="../media/image278.png"/><Relationship Id="rId4" Type="http://schemas.openxmlformats.org/officeDocument/2006/relationships/image" Target="../media/image271.png"/><Relationship Id="rId5" Type="http://schemas.openxmlformats.org/officeDocument/2006/relationships/image" Target="../media/image276.png"/><Relationship Id="rId6" Type="http://schemas.openxmlformats.org/officeDocument/2006/relationships/image" Target="../media/image27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4.png"/><Relationship Id="rId3" Type="http://schemas.openxmlformats.org/officeDocument/2006/relationships/image" Target="../media/image280.png"/><Relationship Id="rId4" Type="http://schemas.openxmlformats.org/officeDocument/2006/relationships/image" Target="../media/image271.png"/><Relationship Id="rId5" Type="http://schemas.openxmlformats.org/officeDocument/2006/relationships/image" Target="../media/image285.png"/><Relationship Id="rId6" Type="http://schemas.openxmlformats.org/officeDocument/2006/relationships/image" Target="../media/image27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0.png"/><Relationship Id="rId3" Type="http://schemas.openxmlformats.org/officeDocument/2006/relationships/image" Target="../media/image286.png"/><Relationship Id="rId4" Type="http://schemas.openxmlformats.org/officeDocument/2006/relationships/image" Target="../media/image288.png"/><Relationship Id="rId5" Type="http://schemas.openxmlformats.org/officeDocument/2006/relationships/image" Target="../media/image28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7.png"/><Relationship Id="rId3" Type="http://schemas.openxmlformats.org/officeDocument/2006/relationships/image" Target="../media/image293.png"/><Relationship Id="rId4" Type="http://schemas.openxmlformats.org/officeDocument/2006/relationships/image" Target="../media/image308.png"/><Relationship Id="rId5" Type="http://schemas.openxmlformats.org/officeDocument/2006/relationships/image" Target="../media/image284.png"/><Relationship Id="rId6" Type="http://schemas.openxmlformats.org/officeDocument/2006/relationships/image" Target="../media/image283.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4.png"/><Relationship Id="rId3" Type="http://schemas.openxmlformats.org/officeDocument/2006/relationships/image" Target="../media/image289.png"/><Relationship Id="rId4" Type="http://schemas.openxmlformats.org/officeDocument/2006/relationships/image" Target="../media/image291.png"/><Relationship Id="rId5" Type="http://schemas.openxmlformats.org/officeDocument/2006/relationships/image" Target="../media/image29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5.png"/><Relationship Id="rId3" Type="http://schemas.openxmlformats.org/officeDocument/2006/relationships/image" Target="../media/image312.png"/><Relationship Id="rId4" Type="http://schemas.openxmlformats.org/officeDocument/2006/relationships/image" Target="../media/image294.png"/><Relationship Id="rId5" Type="http://schemas.openxmlformats.org/officeDocument/2006/relationships/image" Target="../media/image296.png"/><Relationship Id="rId6" Type="http://schemas.openxmlformats.org/officeDocument/2006/relationships/image" Target="../media/image297.png"/><Relationship Id="rId7" Type="http://schemas.openxmlformats.org/officeDocument/2006/relationships/image" Target="../media/image29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6.png"/><Relationship Id="rId4" Type="http://schemas.openxmlformats.org/officeDocument/2006/relationships/image" Target="../media/image8.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8.png"/><Relationship Id="rId3" Type="http://schemas.openxmlformats.org/officeDocument/2006/relationships/image" Target="../media/image302.png"/><Relationship Id="rId4" Type="http://schemas.openxmlformats.org/officeDocument/2006/relationships/image" Target="../media/image301.png"/><Relationship Id="rId5" Type="http://schemas.openxmlformats.org/officeDocument/2006/relationships/image" Target="../media/image303.png"/><Relationship Id="rId6" Type="http://schemas.openxmlformats.org/officeDocument/2006/relationships/image" Target="../media/image300.png"/><Relationship Id="rId7" Type="http://schemas.openxmlformats.org/officeDocument/2006/relationships/image" Target="../media/image30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4.png"/><Relationship Id="rId3" Type="http://schemas.openxmlformats.org/officeDocument/2006/relationships/image" Target="../media/image304.png"/><Relationship Id="rId4" Type="http://schemas.openxmlformats.org/officeDocument/2006/relationships/image" Target="../media/image305.png"/><Relationship Id="rId5" Type="http://schemas.openxmlformats.org/officeDocument/2006/relationships/image" Target="../media/image310.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6.png"/><Relationship Id="rId3" Type="http://schemas.openxmlformats.org/officeDocument/2006/relationships/image" Target="../media/image313.png"/><Relationship Id="rId4" Type="http://schemas.openxmlformats.org/officeDocument/2006/relationships/image" Target="../media/image309.png"/><Relationship Id="rId5" Type="http://schemas.openxmlformats.org/officeDocument/2006/relationships/image" Target="../media/image314.png"/><Relationship Id="rId6" Type="http://schemas.openxmlformats.org/officeDocument/2006/relationships/image" Target="../media/image315.png"/><Relationship Id="rId7" Type="http://schemas.openxmlformats.org/officeDocument/2006/relationships/image" Target="../media/image317.png"/><Relationship Id="rId8" Type="http://schemas.openxmlformats.org/officeDocument/2006/relationships/image" Target="../media/image31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8.png"/><Relationship Id="rId3" Type="http://schemas.openxmlformats.org/officeDocument/2006/relationships/image" Target="../media/image319.png"/><Relationship Id="rId4" Type="http://schemas.openxmlformats.org/officeDocument/2006/relationships/image" Target="../media/image324.png"/><Relationship Id="rId5" Type="http://schemas.openxmlformats.org/officeDocument/2006/relationships/image" Target="../media/image320.png"/><Relationship Id="rId6" Type="http://schemas.openxmlformats.org/officeDocument/2006/relationships/image" Target="../media/image322.png"/><Relationship Id="rId7" Type="http://schemas.openxmlformats.org/officeDocument/2006/relationships/image" Target="../media/image329.png"/><Relationship Id="rId8" Type="http://schemas.openxmlformats.org/officeDocument/2006/relationships/image" Target="../media/image32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4.png"/><Relationship Id="rId3" Type="http://schemas.openxmlformats.org/officeDocument/2006/relationships/image" Target="../media/image325.png"/><Relationship Id="rId4" Type="http://schemas.openxmlformats.org/officeDocument/2006/relationships/image" Target="../media/image331.png"/><Relationship Id="rId5" Type="http://schemas.openxmlformats.org/officeDocument/2006/relationships/image" Target="../media/image323.png"/><Relationship Id="rId6" Type="http://schemas.openxmlformats.org/officeDocument/2006/relationships/image" Target="../media/image32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8.png"/><Relationship Id="rId3" Type="http://schemas.openxmlformats.org/officeDocument/2006/relationships/image" Target="../media/image332.png"/><Relationship Id="rId4" Type="http://schemas.openxmlformats.org/officeDocument/2006/relationships/image" Target="../media/image327.png"/><Relationship Id="rId9" Type="http://schemas.openxmlformats.org/officeDocument/2006/relationships/image" Target="../media/image335.png"/><Relationship Id="rId5" Type="http://schemas.openxmlformats.org/officeDocument/2006/relationships/image" Target="../media/image338.png"/><Relationship Id="rId6" Type="http://schemas.openxmlformats.org/officeDocument/2006/relationships/image" Target="../media/image330.png"/><Relationship Id="rId7" Type="http://schemas.openxmlformats.org/officeDocument/2006/relationships/image" Target="../media/image339.png"/><Relationship Id="rId8" Type="http://schemas.openxmlformats.org/officeDocument/2006/relationships/image" Target="../media/image333.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4.png"/><Relationship Id="rId3" Type="http://schemas.openxmlformats.org/officeDocument/2006/relationships/image" Target="../media/image340.png"/><Relationship Id="rId4" Type="http://schemas.openxmlformats.org/officeDocument/2006/relationships/image" Target="../media/image336.png"/><Relationship Id="rId9" Type="http://schemas.openxmlformats.org/officeDocument/2006/relationships/image" Target="../media/image344.png"/><Relationship Id="rId5" Type="http://schemas.openxmlformats.org/officeDocument/2006/relationships/image" Target="../media/image337.png"/><Relationship Id="rId6" Type="http://schemas.openxmlformats.org/officeDocument/2006/relationships/image" Target="../media/image343.png"/><Relationship Id="rId7" Type="http://schemas.openxmlformats.org/officeDocument/2006/relationships/image" Target="../media/image341.png"/><Relationship Id="rId8" Type="http://schemas.openxmlformats.org/officeDocument/2006/relationships/image" Target="../media/image34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9.png"/><Relationship Id="rId3" Type="http://schemas.openxmlformats.org/officeDocument/2006/relationships/image" Target="../media/image34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2.png"/><Relationship Id="rId3" Type="http://schemas.openxmlformats.org/officeDocument/2006/relationships/image" Target="../media/image347.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0.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9.png"/><Relationship Id="rId3" Type="http://schemas.openxmlformats.org/officeDocument/2006/relationships/image" Target="../media/image346.png"/><Relationship Id="rId4" Type="http://schemas.openxmlformats.org/officeDocument/2006/relationships/image" Target="../media/image350.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9.png"/><Relationship Id="rId3" Type="http://schemas.openxmlformats.org/officeDocument/2006/relationships/image" Target="../media/image346.png"/><Relationship Id="rId4" Type="http://schemas.openxmlformats.org/officeDocument/2006/relationships/image" Target="../media/image348.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9.png"/><Relationship Id="rId3" Type="http://schemas.openxmlformats.org/officeDocument/2006/relationships/image" Target="../media/image346.png"/><Relationship Id="rId4" Type="http://schemas.openxmlformats.org/officeDocument/2006/relationships/image" Target="../media/image35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9.png"/><Relationship Id="rId3" Type="http://schemas.openxmlformats.org/officeDocument/2006/relationships/image" Target="../media/image346.png"/><Relationship Id="rId4" Type="http://schemas.openxmlformats.org/officeDocument/2006/relationships/image" Target="../media/image35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9.png"/><Relationship Id="rId3" Type="http://schemas.openxmlformats.org/officeDocument/2006/relationships/image" Target="../media/image346.png"/><Relationship Id="rId4" Type="http://schemas.openxmlformats.org/officeDocument/2006/relationships/image" Target="../media/image355.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9.png"/><Relationship Id="rId3" Type="http://schemas.openxmlformats.org/officeDocument/2006/relationships/image" Target="../media/image346.png"/><Relationship Id="rId4" Type="http://schemas.openxmlformats.org/officeDocument/2006/relationships/image" Target="../media/image353.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2.png"/><Relationship Id="rId3" Type="http://schemas.openxmlformats.org/officeDocument/2006/relationships/image" Target="../media/image36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0.png"/><Relationship Id="rId3" Type="http://schemas.openxmlformats.org/officeDocument/2006/relationships/image" Target="../media/image370.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0.png"/><Relationship Id="rId3" Type="http://schemas.openxmlformats.org/officeDocument/2006/relationships/image" Target="../media/image358.png"/><Relationship Id="rId4" Type="http://schemas.openxmlformats.org/officeDocument/2006/relationships/image" Target="../media/image359.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0.png"/><Relationship Id="rId3" Type="http://schemas.openxmlformats.org/officeDocument/2006/relationships/image" Target="../media/image358.png"/><Relationship Id="rId4" Type="http://schemas.openxmlformats.org/officeDocument/2006/relationships/image" Target="../media/image36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7.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0.png"/><Relationship Id="rId3" Type="http://schemas.openxmlformats.org/officeDocument/2006/relationships/image" Target="../media/image375.png"/><Relationship Id="rId4" Type="http://schemas.openxmlformats.org/officeDocument/2006/relationships/image" Target="../media/image358.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9.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2.png"/><Relationship Id="rId3" Type="http://schemas.openxmlformats.org/officeDocument/2006/relationships/image" Target="../media/image365.png"/><Relationship Id="rId4" Type="http://schemas.openxmlformats.org/officeDocument/2006/relationships/image" Target="../media/image366.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2.png"/><Relationship Id="rId3" Type="http://schemas.openxmlformats.org/officeDocument/2006/relationships/image" Target="../media/image369.png"/><Relationship Id="rId4" Type="http://schemas.openxmlformats.org/officeDocument/2006/relationships/image" Target="../media/image37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4.png"/><Relationship Id="rId3" Type="http://schemas.openxmlformats.org/officeDocument/2006/relationships/image" Target="../media/image373.png"/><Relationship Id="rId4" Type="http://schemas.openxmlformats.org/officeDocument/2006/relationships/image" Target="../media/image376.png"/><Relationship Id="rId5" Type="http://schemas.openxmlformats.org/officeDocument/2006/relationships/image" Target="../media/image378.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0.png"/><Relationship Id="rId3" Type="http://schemas.openxmlformats.org/officeDocument/2006/relationships/image" Target="../media/image379.png"/><Relationship Id="rId4" Type="http://schemas.openxmlformats.org/officeDocument/2006/relationships/image" Target="../media/image383.png"/><Relationship Id="rId5" Type="http://schemas.openxmlformats.org/officeDocument/2006/relationships/image" Target="../media/image382.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1.png"/><Relationship Id="rId3" Type="http://schemas.openxmlformats.org/officeDocument/2006/relationships/image" Target="../media/image387.png"/><Relationship Id="rId4" Type="http://schemas.openxmlformats.org/officeDocument/2006/relationships/image" Target="../media/image384.png"/><Relationship Id="rId5" Type="http://schemas.openxmlformats.org/officeDocument/2006/relationships/image" Target="../media/image386.png"/><Relationship Id="rId6" Type="http://schemas.openxmlformats.org/officeDocument/2006/relationships/image" Target="../media/image38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1.png"/><Relationship Id="rId3" Type="http://schemas.openxmlformats.org/officeDocument/2006/relationships/image" Target="../media/image385.png"/><Relationship Id="rId4" Type="http://schemas.openxmlformats.org/officeDocument/2006/relationships/image" Target="../media/image384.png"/><Relationship Id="rId5" Type="http://schemas.openxmlformats.org/officeDocument/2006/relationships/image" Target="../media/image395.png"/><Relationship Id="rId6" Type="http://schemas.openxmlformats.org/officeDocument/2006/relationships/image" Target="../media/image38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1.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8.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6.png"/><Relationship Id="rId3" Type="http://schemas.openxmlformats.org/officeDocument/2006/relationships/image" Target="../media/image403.png"/><Relationship Id="rId4" Type="http://schemas.openxmlformats.org/officeDocument/2006/relationships/image" Target="../media/image411.png"/><Relationship Id="rId5" Type="http://schemas.openxmlformats.org/officeDocument/2006/relationships/image" Target="../media/image399.png"/><Relationship Id="rId6" Type="http://schemas.openxmlformats.org/officeDocument/2006/relationships/image" Target="../media/image397.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1.png"/><Relationship Id="rId3" Type="http://schemas.openxmlformats.org/officeDocument/2006/relationships/image" Target="../media/image405.png"/><Relationship Id="rId4" Type="http://schemas.openxmlformats.org/officeDocument/2006/relationships/image" Target="../media/image406.png"/><Relationship Id="rId5" Type="http://schemas.openxmlformats.org/officeDocument/2006/relationships/image" Target="../media/image40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1.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4.png"/><Relationship Id="rId3" Type="http://schemas.openxmlformats.org/officeDocument/2006/relationships/image" Target="../media/image400.png"/><Relationship Id="rId4" Type="http://schemas.openxmlformats.org/officeDocument/2006/relationships/image" Target="../media/image402.png"/><Relationship Id="rId5" Type="http://schemas.openxmlformats.org/officeDocument/2006/relationships/image" Target="../media/image407.png"/><Relationship Id="rId6" Type="http://schemas.openxmlformats.org/officeDocument/2006/relationships/image" Target="../media/image408.png"/><Relationship Id="rId7" Type="http://schemas.openxmlformats.org/officeDocument/2006/relationships/image" Target="../media/image414.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0.png"/><Relationship Id="rId3" Type="http://schemas.openxmlformats.org/officeDocument/2006/relationships/image" Target="../media/image413.png"/><Relationship Id="rId4" Type="http://schemas.openxmlformats.org/officeDocument/2006/relationships/image" Target="../media/image412.png"/><Relationship Id="rId5" Type="http://schemas.openxmlformats.org/officeDocument/2006/relationships/image" Target="../media/image415.png"/><Relationship Id="rId6" Type="http://schemas.openxmlformats.org/officeDocument/2006/relationships/image" Target="../media/image416.png"/><Relationship Id="rId7" Type="http://schemas.openxmlformats.org/officeDocument/2006/relationships/image" Target="../media/image418.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1.png"/><Relationship Id="rId3" Type="http://schemas.openxmlformats.org/officeDocument/2006/relationships/image" Target="../media/image419.png"/><Relationship Id="rId4" Type="http://schemas.openxmlformats.org/officeDocument/2006/relationships/image" Target="../media/image420.png"/><Relationship Id="rId5" Type="http://schemas.openxmlformats.org/officeDocument/2006/relationships/image" Target="../media/image417.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1.png"/><Relationship Id="rId3" Type="http://schemas.openxmlformats.org/officeDocument/2006/relationships/image" Target="../media/image422.png"/><Relationship Id="rId4" Type="http://schemas.openxmlformats.org/officeDocument/2006/relationships/image" Target="../media/image423.png"/><Relationship Id="rId5" Type="http://schemas.openxmlformats.org/officeDocument/2006/relationships/image" Target="../media/image426.png"/><Relationship Id="rId6" Type="http://schemas.openxmlformats.org/officeDocument/2006/relationships/image" Target="../media/image437.png"/><Relationship Id="rId7" Type="http://schemas.openxmlformats.org/officeDocument/2006/relationships/image" Target="../media/image424.png"/><Relationship Id="rId8" Type="http://schemas.openxmlformats.org/officeDocument/2006/relationships/image" Target="../media/image427.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5.png"/><Relationship Id="rId3" Type="http://schemas.openxmlformats.org/officeDocument/2006/relationships/image" Target="../media/image430.png"/><Relationship Id="rId4" Type="http://schemas.openxmlformats.org/officeDocument/2006/relationships/image" Target="../media/image431.png"/><Relationship Id="rId5" Type="http://schemas.openxmlformats.org/officeDocument/2006/relationships/image" Target="../media/image434.png"/><Relationship Id="rId6" Type="http://schemas.openxmlformats.org/officeDocument/2006/relationships/image" Target="../media/image429.png"/><Relationship Id="rId7" Type="http://schemas.openxmlformats.org/officeDocument/2006/relationships/image" Target="../media/image432.png"/><Relationship Id="rId8" Type="http://schemas.openxmlformats.org/officeDocument/2006/relationships/image" Target="../media/image43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1.png"/><Relationship Id="rId3" Type="http://schemas.openxmlformats.org/officeDocument/2006/relationships/image" Target="../media/image435.png"/><Relationship Id="rId4" Type="http://schemas.openxmlformats.org/officeDocument/2006/relationships/image" Target="../media/image428.png"/><Relationship Id="rId5" Type="http://schemas.openxmlformats.org/officeDocument/2006/relationships/image" Target="../media/image436.png"/><Relationship Id="rId6" Type="http://schemas.openxmlformats.org/officeDocument/2006/relationships/image" Target="../media/image438.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1.png"/><Relationship Id="rId3" Type="http://schemas.openxmlformats.org/officeDocument/2006/relationships/image" Target="../media/image440.png"/><Relationship Id="rId4" Type="http://schemas.openxmlformats.org/officeDocument/2006/relationships/image" Target="../media/image439.png"/><Relationship Id="rId9" Type="http://schemas.openxmlformats.org/officeDocument/2006/relationships/image" Target="../media/image452.png"/><Relationship Id="rId5" Type="http://schemas.openxmlformats.org/officeDocument/2006/relationships/image" Target="../media/image442.png"/><Relationship Id="rId6" Type="http://schemas.openxmlformats.org/officeDocument/2006/relationships/image" Target="../media/image445.png"/><Relationship Id="rId7" Type="http://schemas.openxmlformats.org/officeDocument/2006/relationships/image" Target="../media/image443.png"/><Relationship Id="rId8" Type="http://schemas.openxmlformats.org/officeDocument/2006/relationships/image" Target="../media/image448.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6.png"/><Relationship Id="rId3" Type="http://schemas.openxmlformats.org/officeDocument/2006/relationships/image" Target="../media/image444.png"/><Relationship Id="rId4" Type="http://schemas.openxmlformats.org/officeDocument/2006/relationships/image" Target="../media/image451.png"/><Relationship Id="rId9" Type="http://schemas.openxmlformats.org/officeDocument/2006/relationships/image" Target="../media/image453.png"/><Relationship Id="rId5" Type="http://schemas.openxmlformats.org/officeDocument/2006/relationships/image" Target="../media/image447.png"/><Relationship Id="rId6" Type="http://schemas.openxmlformats.org/officeDocument/2006/relationships/image" Target="../media/image454.png"/><Relationship Id="rId7" Type="http://schemas.openxmlformats.org/officeDocument/2006/relationships/image" Target="../media/image450.png"/><Relationship Id="rId8" Type="http://schemas.openxmlformats.org/officeDocument/2006/relationships/image" Target="../media/image449.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9.png"/><Relationship Id="rId3" Type="http://schemas.openxmlformats.org/officeDocument/2006/relationships/image" Target="../media/image471.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1.png"/><Relationship Id="rId3" Type="http://schemas.openxmlformats.org/officeDocument/2006/relationships/image" Target="../media/image455.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0.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8.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4.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7.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1.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1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63.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5.png"/><Relationship Id="rId4" Type="http://schemas.openxmlformats.org/officeDocument/2006/relationships/image" Target="../media/image66.png"/><Relationship Id="rId5" Type="http://schemas.openxmlformats.org/officeDocument/2006/relationships/image" Target="../media/image92.png"/><Relationship Id="rId6" Type="http://schemas.openxmlformats.org/officeDocument/2006/relationships/image" Target="../media/image68.png"/><Relationship Id="rId7" Type="http://schemas.openxmlformats.org/officeDocument/2006/relationships/image" Target="../media/image72.png"/><Relationship Id="rId8" Type="http://schemas.openxmlformats.org/officeDocument/2006/relationships/image" Target="../media/image6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70.png"/><Relationship Id="rId4" Type="http://schemas.openxmlformats.org/officeDocument/2006/relationships/image" Target="../media/image76.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80.png"/><Relationship Id="rId8" Type="http://schemas.openxmlformats.org/officeDocument/2006/relationships/image" Target="../media/image7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77.png"/><Relationship Id="rId4" Type="http://schemas.openxmlformats.org/officeDocument/2006/relationships/image" Target="../media/image81.png"/><Relationship Id="rId5" Type="http://schemas.openxmlformats.org/officeDocument/2006/relationships/image" Target="../media/image78.png"/><Relationship Id="rId6" Type="http://schemas.openxmlformats.org/officeDocument/2006/relationships/image" Target="../media/image8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85.png"/><Relationship Id="rId4" Type="http://schemas.openxmlformats.org/officeDocument/2006/relationships/image" Target="../media/image94.png"/><Relationship Id="rId9" Type="http://schemas.openxmlformats.org/officeDocument/2006/relationships/image" Target="../media/image86.png"/><Relationship Id="rId5" Type="http://schemas.openxmlformats.org/officeDocument/2006/relationships/image" Target="../media/image99.png"/><Relationship Id="rId6" Type="http://schemas.openxmlformats.org/officeDocument/2006/relationships/image" Target="../media/image84.png"/><Relationship Id="rId7" Type="http://schemas.openxmlformats.org/officeDocument/2006/relationships/image" Target="../media/image87.png"/><Relationship Id="rId8" Type="http://schemas.openxmlformats.org/officeDocument/2006/relationships/image" Target="../media/image9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1.png"/><Relationship Id="rId9" Type="http://schemas.openxmlformats.org/officeDocument/2006/relationships/image" Target="../media/image97.png"/><Relationship Id="rId5" Type="http://schemas.openxmlformats.org/officeDocument/2006/relationships/image" Target="../media/image95.png"/><Relationship Id="rId6" Type="http://schemas.openxmlformats.org/officeDocument/2006/relationships/image" Target="../media/image93.png"/><Relationship Id="rId7" Type="http://schemas.openxmlformats.org/officeDocument/2006/relationships/image" Target="../media/image98.png"/><Relationship Id="rId8" Type="http://schemas.openxmlformats.org/officeDocument/2006/relationships/image" Target="../media/image9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png"/><Relationship Id="rId3" Type="http://schemas.openxmlformats.org/officeDocument/2006/relationships/image" Target="../media/image1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10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2.png"/><Relationship Id="rId4"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2.png"/><Relationship Id="rId4" Type="http://schemas.openxmlformats.org/officeDocument/2006/relationships/image" Target="../media/image10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2.png"/><Relationship Id="rId4" Type="http://schemas.openxmlformats.org/officeDocument/2006/relationships/image" Target="../media/image1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2.png"/><Relationship Id="rId4" Type="http://schemas.openxmlformats.org/officeDocument/2006/relationships/image" Target="../media/image1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2.png"/><Relationship Id="rId4" Type="http://schemas.openxmlformats.org/officeDocument/2006/relationships/image" Target="../media/image1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2.png"/><Relationship Id="rId4" Type="http://schemas.openxmlformats.org/officeDocument/2006/relationships/image" Target="../media/image11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2.png"/><Relationship Id="rId4" Type="http://schemas.openxmlformats.org/officeDocument/2006/relationships/image" Target="../media/image1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2.png"/><Relationship Id="rId4" Type="http://schemas.openxmlformats.org/officeDocument/2006/relationships/image" Target="../media/image15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34.png"/><Relationship Id="rId4" Type="http://schemas.openxmlformats.org/officeDocument/2006/relationships/image" Target="../media/image12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29.png"/><Relationship Id="rId4" Type="http://schemas.openxmlformats.org/officeDocument/2006/relationships/image" Target="../media/image13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32.png"/><Relationship Id="rId4" Type="http://schemas.openxmlformats.org/officeDocument/2006/relationships/image" Target="../media/image13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40.png"/><Relationship Id="rId4" Type="http://schemas.openxmlformats.org/officeDocument/2006/relationships/image" Target="../media/image136.png"/><Relationship Id="rId5" Type="http://schemas.openxmlformats.org/officeDocument/2006/relationships/image" Target="../media/image13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38.png"/><Relationship Id="rId4" Type="http://schemas.openxmlformats.org/officeDocument/2006/relationships/image" Target="../media/image143.png"/><Relationship Id="rId5" Type="http://schemas.openxmlformats.org/officeDocument/2006/relationships/image" Target="../media/image13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41.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53.png"/><Relationship Id="rId4" Type="http://schemas.openxmlformats.org/officeDocument/2006/relationships/image" Target="../media/image144.png"/><Relationship Id="rId5" Type="http://schemas.openxmlformats.org/officeDocument/2006/relationships/image" Target="../media/image150.png"/><Relationship Id="rId6" Type="http://schemas.openxmlformats.org/officeDocument/2006/relationships/image" Target="../media/image14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 Id="rId3" Type="http://schemas.openxmlformats.org/officeDocument/2006/relationships/image" Target="../media/image149.png"/><Relationship Id="rId4" Type="http://schemas.openxmlformats.org/officeDocument/2006/relationships/image" Target="../media/image155.png"/><Relationship Id="rId5" Type="http://schemas.openxmlformats.org/officeDocument/2006/relationships/image" Target="../media/image15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6.png"/><Relationship Id="rId3" Type="http://schemas.openxmlformats.org/officeDocument/2006/relationships/image" Target="../media/image162.png"/><Relationship Id="rId4" Type="http://schemas.openxmlformats.org/officeDocument/2006/relationships/image" Target="../media/image160.png"/><Relationship Id="rId5" Type="http://schemas.openxmlformats.org/officeDocument/2006/relationships/image" Target="../media/image158.png"/><Relationship Id="rId6" Type="http://schemas.openxmlformats.org/officeDocument/2006/relationships/image" Target="../media/image15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59.png"/><Relationship Id="rId4" Type="http://schemas.openxmlformats.org/officeDocument/2006/relationships/image" Target="../media/image163.png"/><Relationship Id="rId5" Type="http://schemas.openxmlformats.org/officeDocument/2006/relationships/image" Target="../media/image16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1801" name="Shape 1801"/>
        <p:cNvGrpSpPr/>
        <p:nvPr/>
      </p:nvGrpSpPr>
      <p:grpSpPr>
        <a:xfrm>
          <a:off x="0" y="0"/>
          <a:ext cx="0" cy="0"/>
          <a:chOff x="0" y="0"/>
          <a:chExt cx="0" cy="0"/>
        </a:xfrm>
      </p:grpSpPr>
      <p:sp>
        <p:nvSpPr>
          <p:cNvPr id="1802" name="Google Shape;1802;p10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5" name="Google Shape;1805;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6" name="Google Shape;1806;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7" name="Google Shape;1807;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8" name="Google Shape;1808;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9" name="Google Shape;1809;p10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10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0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10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7" name="Google Shape;1817;p10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8" name="Google Shape;1818;p10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9" name="Google Shape;1819;p10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20" name="Google Shape;1820;p10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821" name="Google Shape;1821;p10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822" name="Google Shape;1822;p10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823" name="Google Shape;1823;p10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824" name="Google Shape;1824;p10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825" name="Google Shape;1825;p10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1826" name="Shape 1826"/>
        <p:cNvGrpSpPr/>
        <p:nvPr/>
      </p:nvGrpSpPr>
      <p:grpSpPr>
        <a:xfrm>
          <a:off x="0" y="0"/>
          <a:ext cx="0" cy="0"/>
          <a:chOff x="0" y="0"/>
          <a:chExt cx="0" cy="0"/>
        </a:xfrm>
      </p:grpSpPr>
      <p:sp>
        <p:nvSpPr>
          <p:cNvPr id="1827" name="Google Shape;1827;p10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30" name="Google Shape;1830;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1" name="Google Shape;1831;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2" name="Google Shape;1832;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3" name="Google Shape;1833;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10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5" name="Google Shape;1835;p10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0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0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0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0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0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1" name="Google Shape;1841;p10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10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3" name="Google Shape;1843;p10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10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5" name="Google Shape;1845;p10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846" name="Google Shape;1846;p10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847" name="Google Shape;1847;p10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848" name="Google Shape;1848;p10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849" name="Google Shape;1849;p10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850" name="Google Shape;1850;p10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1851" name="Shape 1851"/>
        <p:cNvGrpSpPr/>
        <p:nvPr/>
      </p:nvGrpSpPr>
      <p:grpSpPr>
        <a:xfrm>
          <a:off x="0" y="0"/>
          <a:ext cx="0" cy="0"/>
          <a:chOff x="0" y="0"/>
          <a:chExt cx="0" cy="0"/>
        </a:xfrm>
      </p:grpSpPr>
      <p:sp>
        <p:nvSpPr>
          <p:cNvPr id="1852" name="Google Shape;1852;p10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4" name="Google Shape;1854;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5" name="Google Shape;1855;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6" name="Google Shape;1856;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7" name="Google Shape;1857;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8" name="Google Shape;1858;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9" name="Google Shape;1859;p10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10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10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0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10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0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10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10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10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2" name="Google Shape;1872;p10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73" name="Google Shape;1873;p10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874" name="Google Shape;1874;p10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75" name="Google Shape;1875;p10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876" name="Google Shape;1876;p10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77" name="Google Shape;1877;p10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878" name="Google Shape;1878;p10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1879" name="Shape 1879"/>
        <p:cNvGrpSpPr/>
        <p:nvPr/>
      </p:nvGrpSpPr>
      <p:grpSpPr>
        <a:xfrm>
          <a:off x="0" y="0"/>
          <a:ext cx="0" cy="0"/>
          <a:chOff x="0" y="0"/>
          <a:chExt cx="0" cy="0"/>
        </a:xfrm>
      </p:grpSpPr>
      <p:sp>
        <p:nvSpPr>
          <p:cNvPr id="1880" name="Google Shape;1880;p10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3" name="Google Shape;1883;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4" name="Google Shape;1884;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5" name="Google Shape;1885;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6" name="Google Shape;1886;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7" name="Google Shape;1887;p10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10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10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0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10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0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10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0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10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0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10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0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10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901" name="Google Shape;1901;p10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902" name="Google Shape;1902;p10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903" name="Google Shape;1903;p10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904" name="Google Shape;1904;p10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905" name="Google Shape;1905;p10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906" name="Google Shape;1906;p10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1907" name="Shape 1907"/>
        <p:cNvGrpSpPr/>
        <p:nvPr/>
      </p:nvGrpSpPr>
      <p:grpSpPr>
        <a:xfrm>
          <a:off x="0" y="0"/>
          <a:ext cx="0" cy="0"/>
          <a:chOff x="0" y="0"/>
          <a:chExt cx="0" cy="0"/>
        </a:xfrm>
      </p:grpSpPr>
      <p:sp>
        <p:nvSpPr>
          <p:cNvPr id="1908" name="Google Shape;1908;p10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10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6" name="Google Shape;1916;p10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0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8" name="Google Shape;1918;p10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0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0" name="Google Shape;1920;p10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0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2" name="Google Shape;1922;p10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0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4" name="Google Shape;1924;p10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0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6" name="Google Shape;1926;p10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0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28" name="Google Shape;1928;p10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929" name="Google Shape;1929;p10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930" name="Google Shape;1930;p10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931" name="Google Shape;1931;p10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932" name="Google Shape;1932;p10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933" name="Google Shape;1933;p10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934" name="Google Shape;1934;p10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1935" name="Shape 1935"/>
        <p:cNvGrpSpPr/>
        <p:nvPr/>
      </p:nvGrpSpPr>
      <p:grpSpPr>
        <a:xfrm>
          <a:off x="0" y="0"/>
          <a:ext cx="0" cy="0"/>
          <a:chOff x="0" y="0"/>
          <a:chExt cx="0" cy="0"/>
        </a:xfrm>
      </p:grpSpPr>
      <p:sp>
        <p:nvSpPr>
          <p:cNvPr id="1936" name="Google Shape;1936;p10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8" name="Google Shape;1938;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9" name="Google Shape;1939;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0" name="Google Shape;194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1" name="Google Shape;1941;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2" name="Google Shape;1942;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3" name="Google Shape;1943;p10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4" name="Google Shape;1944;p10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0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10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0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10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0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10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0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10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0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10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0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56" name="Google Shape;1956;p10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957" name="Google Shape;1957;p10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958" name="Google Shape;1958;p10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959" name="Google Shape;1959;p10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960" name="Google Shape;1960;p10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961" name="Google Shape;1961;p10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962" name="Google Shape;1962;p10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1963" name="Shape 1963"/>
        <p:cNvGrpSpPr/>
        <p:nvPr/>
      </p:nvGrpSpPr>
      <p:grpSpPr>
        <a:xfrm>
          <a:off x="0" y="0"/>
          <a:ext cx="0" cy="0"/>
          <a:chOff x="0" y="0"/>
          <a:chExt cx="0" cy="0"/>
        </a:xfrm>
      </p:grpSpPr>
      <p:sp>
        <p:nvSpPr>
          <p:cNvPr id="1964" name="Google Shape;1964;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5" name="Google Shape;1965;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66" name="Google Shape;1966;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67" name="Google Shape;1967;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68" name="Google Shape;1968;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9" name="Google Shape;1969;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0" name="Google Shape;1970;p10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10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0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4" name="Google Shape;1974;p10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0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10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8" name="Google Shape;1978;p10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0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0" name="Google Shape;1980;p10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0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2" name="Google Shape;1982;p10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0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4" name="Google Shape;1984;p10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86" name="Google Shape;1986;p10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87" name="Google Shape;1987;p10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88" name="Google Shape;1988;p10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89" name="Google Shape;1989;p10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90" name="Google Shape;1990;p10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91" name="Google Shape;1991;p10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92" name="Google Shape;1992;p10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93" name="Google Shape;1993;p10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1994" name="Shape 1994"/>
        <p:cNvGrpSpPr/>
        <p:nvPr/>
      </p:nvGrpSpPr>
      <p:grpSpPr>
        <a:xfrm>
          <a:off x="0" y="0"/>
          <a:ext cx="0" cy="0"/>
          <a:chOff x="0" y="0"/>
          <a:chExt cx="0" cy="0"/>
        </a:xfrm>
      </p:grpSpPr>
      <p:sp>
        <p:nvSpPr>
          <p:cNvPr id="1995" name="Google Shape;1995;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6" name="Google Shape;1996;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97" name="Google Shape;1997;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8" name="Google Shape;1998;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99" name="Google Shape;1999;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00" name="Google Shape;2000;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1" name="Google Shape;2001;p10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0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3" name="Google Shape;2003;p10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0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5" name="Google Shape;2005;p10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0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7" name="Google Shape;2007;p10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0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9" name="Google Shape;2009;p10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0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1" name="Google Shape;2011;p10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0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0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5" name="Google Shape;2015;p10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0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7" name="Google Shape;2017;p10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018" name="Google Shape;2018;p10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019" name="Google Shape;2019;p10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020" name="Google Shape;2020;p10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021" name="Google Shape;2021;p10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022" name="Google Shape;2022;p10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023" name="Google Shape;2023;p10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024" name="Google Shape;2024;p10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2025" name="Shape 2025"/>
        <p:cNvGrpSpPr/>
        <p:nvPr/>
      </p:nvGrpSpPr>
      <p:grpSpPr>
        <a:xfrm>
          <a:off x="0" y="0"/>
          <a:ext cx="0" cy="0"/>
          <a:chOff x="0" y="0"/>
          <a:chExt cx="0" cy="0"/>
        </a:xfrm>
      </p:grpSpPr>
      <p:sp>
        <p:nvSpPr>
          <p:cNvPr id="2026" name="Google Shape;2026;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7" name="Google Shape;2027;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8" name="Google Shape;2028;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29" name="Google Shape;202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30" name="Google Shape;2030;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31" name="Google Shape;2031;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2" name="Google Shape;2032;p11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1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4" name="Google Shape;2034;p11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6" name="Google Shape;2036;p11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1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8" name="Google Shape;2038;p11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0" name="Google Shape;2040;p11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2" name="Google Shape;2042;p11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1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4" name="Google Shape;2044;p11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1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6" name="Google Shape;2046;p11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48" name="Google Shape;2048;p11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049" name="Google Shape;2049;p11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050" name="Google Shape;2050;p11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051" name="Google Shape;2051;p11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052" name="Google Shape;2052;p11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053" name="Google Shape;2053;p11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054" name="Google Shape;2054;p11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055" name="Google Shape;2055;p11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2056" name="Shape 2056"/>
        <p:cNvGrpSpPr/>
        <p:nvPr/>
      </p:nvGrpSpPr>
      <p:grpSpPr>
        <a:xfrm>
          <a:off x="0" y="0"/>
          <a:ext cx="0" cy="0"/>
          <a:chOff x="0" y="0"/>
          <a:chExt cx="0" cy="0"/>
        </a:xfrm>
      </p:grpSpPr>
      <p:sp>
        <p:nvSpPr>
          <p:cNvPr id="2057" name="Google Shape;2057;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8" name="Google Shape;2058;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9" name="Google Shape;2059;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61" name="Google Shape;2061;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3" name="Google Shape;2063;p11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1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5" name="Google Shape;2065;p11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7" name="Google Shape;2067;p11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1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9" name="Google Shape;2069;p11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1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1" name="Google Shape;2071;p11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1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3" name="Google Shape;2073;p11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1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1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7" name="Google Shape;2077;p11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1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79" name="Google Shape;2079;p11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080" name="Google Shape;2080;p11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081" name="Google Shape;2081;p11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82" name="Google Shape;2082;p11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83" name="Google Shape;2083;p11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84" name="Google Shape;2084;p11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85" name="Google Shape;2085;p11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86" name="Google Shape;2086;p11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2087" name="Shape 2087"/>
        <p:cNvGrpSpPr/>
        <p:nvPr/>
      </p:nvGrpSpPr>
      <p:grpSpPr>
        <a:xfrm>
          <a:off x="0" y="0"/>
          <a:ext cx="0" cy="0"/>
          <a:chOff x="0" y="0"/>
          <a:chExt cx="0" cy="0"/>
        </a:xfrm>
      </p:grpSpPr>
      <p:pic>
        <p:nvPicPr>
          <p:cNvPr id="2088" name="Google Shape;2088;p1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89" name="Google Shape;2089;p11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0" name="Google Shape;2090;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91" name="Google Shape;2091;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92" name="Google Shape;2092;p11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93" name="Google Shape;2093;p11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94" name="Google Shape;2094;p11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2095" name="Shape 2095"/>
        <p:cNvGrpSpPr/>
        <p:nvPr/>
      </p:nvGrpSpPr>
      <p:grpSpPr>
        <a:xfrm>
          <a:off x="0" y="0"/>
          <a:ext cx="0" cy="0"/>
          <a:chOff x="0" y="0"/>
          <a:chExt cx="0" cy="0"/>
        </a:xfrm>
      </p:grpSpPr>
      <p:pic>
        <p:nvPicPr>
          <p:cNvPr id="2096" name="Google Shape;2096;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97" name="Google Shape;2097;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98" name="Google Shape;2098;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9" name="Google Shape;2099;p11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100" name="Google Shape;2100;p11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2101" name="Shape 2101"/>
        <p:cNvGrpSpPr/>
        <p:nvPr/>
      </p:nvGrpSpPr>
      <p:grpSpPr>
        <a:xfrm>
          <a:off x="0" y="0"/>
          <a:ext cx="0" cy="0"/>
          <a:chOff x="0" y="0"/>
          <a:chExt cx="0" cy="0"/>
        </a:xfrm>
      </p:grpSpPr>
      <p:pic>
        <p:nvPicPr>
          <p:cNvPr id="2102" name="Google Shape;2102;p114"/>
          <p:cNvPicPr preferRelativeResize="0"/>
          <p:nvPr/>
        </p:nvPicPr>
        <p:blipFill>
          <a:blip r:embed="rId2">
            <a:alphaModFix/>
          </a:blip>
          <a:stretch>
            <a:fillRect/>
          </a:stretch>
        </p:blipFill>
        <p:spPr>
          <a:xfrm>
            <a:off x="0" y="0"/>
            <a:ext cx="9143971" cy="5143500"/>
          </a:xfrm>
          <a:prstGeom prst="rect">
            <a:avLst/>
          </a:prstGeom>
          <a:noFill/>
          <a:ln>
            <a:noFill/>
          </a:ln>
        </p:spPr>
      </p:pic>
      <p:sp>
        <p:nvSpPr>
          <p:cNvPr id="2103" name="Google Shape;2103;p114"/>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104" name="Google Shape;2104;p114"/>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2105" name="Google Shape;2105;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2106" name="Shape 2106"/>
        <p:cNvGrpSpPr/>
        <p:nvPr/>
      </p:nvGrpSpPr>
      <p:grpSpPr>
        <a:xfrm>
          <a:off x="0" y="0"/>
          <a:ext cx="0" cy="0"/>
          <a:chOff x="0" y="0"/>
          <a:chExt cx="0" cy="0"/>
        </a:xfrm>
      </p:grpSpPr>
      <p:pic>
        <p:nvPicPr>
          <p:cNvPr id="2107" name="Google Shape;2107;p11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108" name="Google Shape;2108;p11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109" name="Google Shape;2109;p115"/>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2110" name="Google Shape;211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2111" name="Shape 2111"/>
        <p:cNvGrpSpPr/>
        <p:nvPr/>
      </p:nvGrpSpPr>
      <p:grpSpPr>
        <a:xfrm>
          <a:off x="0" y="0"/>
          <a:ext cx="0" cy="0"/>
          <a:chOff x="0" y="0"/>
          <a:chExt cx="0" cy="0"/>
        </a:xfrm>
      </p:grpSpPr>
      <p:pic>
        <p:nvPicPr>
          <p:cNvPr id="2112" name="Google Shape;2112;p11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113" name="Google Shape;2113;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4" name="Google Shape;2114;p11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15" name="Google Shape;2115;p11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116" name="Google Shape;2116;p116"/>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117" name="Google Shape;2117;p11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16"/>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2119" name="Shape 2119"/>
        <p:cNvGrpSpPr/>
        <p:nvPr/>
      </p:nvGrpSpPr>
      <p:grpSpPr>
        <a:xfrm>
          <a:off x="0" y="0"/>
          <a:ext cx="0" cy="0"/>
          <a:chOff x="0" y="0"/>
          <a:chExt cx="0" cy="0"/>
        </a:xfrm>
      </p:grpSpPr>
      <p:pic>
        <p:nvPicPr>
          <p:cNvPr id="2120" name="Google Shape;2120;p11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121" name="Google Shape;2121;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122" name="Google Shape;2122;p11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123" name="Google Shape;2123;p11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124" name="Google Shape;2124;p11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1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2127" name="Shape 2127"/>
        <p:cNvGrpSpPr/>
        <p:nvPr/>
      </p:nvGrpSpPr>
      <p:grpSpPr>
        <a:xfrm>
          <a:off x="0" y="0"/>
          <a:ext cx="0" cy="0"/>
          <a:chOff x="0" y="0"/>
          <a:chExt cx="0" cy="0"/>
        </a:xfrm>
      </p:grpSpPr>
      <p:pic>
        <p:nvPicPr>
          <p:cNvPr id="2128" name="Google Shape;2128;p118"/>
          <p:cNvPicPr preferRelativeResize="0"/>
          <p:nvPr/>
        </p:nvPicPr>
        <p:blipFill>
          <a:blip r:embed="rId2">
            <a:alphaModFix/>
          </a:blip>
          <a:stretch>
            <a:fillRect/>
          </a:stretch>
        </p:blipFill>
        <p:spPr>
          <a:xfrm>
            <a:off x="0" y="0"/>
            <a:ext cx="9144010" cy="5143500"/>
          </a:xfrm>
          <a:prstGeom prst="rect">
            <a:avLst/>
          </a:prstGeom>
          <a:noFill/>
          <a:ln>
            <a:noFill/>
          </a:ln>
        </p:spPr>
      </p:pic>
      <p:sp>
        <p:nvSpPr>
          <p:cNvPr id="2129" name="Google Shape;2129;p118"/>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2130" name="Google Shape;2130;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2131" name="Shape 2131"/>
        <p:cNvGrpSpPr/>
        <p:nvPr/>
      </p:nvGrpSpPr>
      <p:grpSpPr>
        <a:xfrm>
          <a:off x="0" y="0"/>
          <a:ext cx="0" cy="0"/>
          <a:chOff x="0" y="0"/>
          <a:chExt cx="0" cy="0"/>
        </a:xfrm>
      </p:grpSpPr>
      <p:pic>
        <p:nvPicPr>
          <p:cNvPr id="2132" name="Google Shape;2132;p11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133" name="Google Shape;2133;p11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2134" name="Google Shape;2134;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2135" name="Shape 2135"/>
        <p:cNvGrpSpPr/>
        <p:nvPr/>
      </p:nvGrpSpPr>
      <p:grpSpPr>
        <a:xfrm>
          <a:off x="0" y="0"/>
          <a:ext cx="0" cy="0"/>
          <a:chOff x="0" y="0"/>
          <a:chExt cx="0" cy="0"/>
        </a:xfrm>
      </p:grpSpPr>
      <p:sp>
        <p:nvSpPr>
          <p:cNvPr id="2136" name="Google Shape;2136;p120"/>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37" name="Google Shape;2137;p120"/>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8" name="Google Shape;2138;p120"/>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39" name="Google Shape;2139;p120"/>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40" name="Google Shape;2140;p120"/>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Subsection Slide">
    <p:spTree>
      <p:nvGrpSpPr>
        <p:cNvPr id="2141" name="Shape 2141"/>
        <p:cNvGrpSpPr/>
        <p:nvPr/>
      </p:nvGrpSpPr>
      <p:grpSpPr>
        <a:xfrm>
          <a:off x="0" y="0"/>
          <a:ext cx="0" cy="0"/>
          <a:chOff x="0" y="0"/>
          <a:chExt cx="0" cy="0"/>
        </a:xfrm>
      </p:grpSpPr>
      <p:sp>
        <p:nvSpPr>
          <p:cNvPr id="2142" name="Google Shape;2142;p121"/>
          <p:cNvSpPr txBox="1"/>
          <p:nvPr>
            <p:ph type="title"/>
          </p:nvPr>
        </p:nvSpPr>
        <p:spPr>
          <a:xfrm>
            <a:off x="285750" y="271463"/>
            <a:ext cx="8572500" cy="46005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43" name="Google Shape;2143;p121"/>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44" name="Google Shape;2144;p121"/>
          <p:cNvSpPr txBox="1"/>
          <p:nvPr>
            <p:ph idx="1" type="body"/>
          </p:nvPr>
        </p:nvSpPr>
        <p:spPr>
          <a:xfrm>
            <a:off x="-1" y="4904237"/>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2145" name="Shape 2145"/>
        <p:cNvGrpSpPr/>
        <p:nvPr/>
      </p:nvGrpSpPr>
      <p:grpSpPr>
        <a:xfrm>
          <a:off x="0" y="0"/>
          <a:ext cx="0" cy="0"/>
          <a:chOff x="0" y="0"/>
          <a:chExt cx="0" cy="0"/>
        </a:xfrm>
      </p:grpSpPr>
      <p:sp>
        <p:nvSpPr>
          <p:cNvPr id="2146" name="Google Shape;2146;p122"/>
          <p:cNvSpPr txBox="1"/>
          <p:nvPr>
            <p:ph type="ctrTitle"/>
          </p:nvPr>
        </p:nvSpPr>
        <p:spPr>
          <a:xfrm>
            <a:off x="0" y="280555"/>
            <a:ext cx="9144000" cy="45720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47" name="Google Shape;2147;p122"/>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48" name="Google Shape;2148;p122"/>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Text Only_1">
    <p:spTree>
      <p:nvGrpSpPr>
        <p:cNvPr id="2149" name="Shape 2149"/>
        <p:cNvGrpSpPr/>
        <p:nvPr/>
      </p:nvGrpSpPr>
      <p:grpSpPr>
        <a:xfrm>
          <a:off x="0" y="0"/>
          <a:ext cx="0" cy="0"/>
          <a:chOff x="0" y="0"/>
          <a:chExt cx="0" cy="0"/>
        </a:xfrm>
      </p:grpSpPr>
      <p:sp>
        <p:nvSpPr>
          <p:cNvPr id="2150" name="Google Shape;2150;p123"/>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51" name="Google Shape;2151;p123"/>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52" name="Google Shape;2152;p123"/>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53" name="Google Shape;2153;p123"/>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54" name="Google Shape;2154;p123"/>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ed 1–4 (Green) 1 Line Subhead">
  <p:cSld name="Numbered 1–4 (Green) 1 Line Subhead">
    <p:spTree>
      <p:nvGrpSpPr>
        <p:cNvPr id="2155" name="Shape 2155"/>
        <p:cNvGrpSpPr/>
        <p:nvPr/>
      </p:nvGrpSpPr>
      <p:grpSpPr>
        <a:xfrm>
          <a:off x="0" y="0"/>
          <a:ext cx="0" cy="0"/>
          <a:chOff x="0" y="0"/>
          <a:chExt cx="0" cy="0"/>
        </a:xfrm>
      </p:grpSpPr>
      <p:sp>
        <p:nvSpPr>
          <p:cNvPr id="2156" name="Google Shape;2156;p124"/>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57" name="Google Shape;2157;p124"/>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58" name="Google Shape;2158;p124"/>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59" name="Google Shape;2159;p124"/>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160" name="Google Shape;2160;p124"/>
          <p:cNvGrpSpPr/>
          <p:nvPr/>
        </p:nvGrpSpPr>
        <p:grpSpPr>
          <a:xfrm>
            <a:off x="373970" y="1333500"/>
            <a:ext cx="8465305" cy="713668"/>
            <a:chOff x="498627" y="1727200"/>
            <a:chExt cx="11287073" cy="951557"/>
          </a:xfrm>
        </p:grpSpPr>
        <p:sp>
          <p:nvSpPr>
            <p:cNvPr id="2161" name="Google Shape;2161;p124"/>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62" name="Google Shape;2162;p124"/>
            <p:cNvGrpSpPr/>
            <p:nvPr/>
          </p:nvGrpSpPr>
          <p:grpSpPr>
            <a:xfrm>
              <a:off x="498627" y="1770959"/>
              <a:ext cx="1174339" cy="892834"/>
              <a:chOff x="366636" y="1829879"/>
              <a:chExt cx="1030664" cy="783600"/>
            </a:xfrm>
          </p:grpSpPr>
          <p:sp>
            <p:nvSpPr>
              <p:cNvPr id="2163" name="Google Shape;2163;p124"/>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64" name="Google Shape;2164;p124"/>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165" name="Google Shape;2165;p124"/>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166" name="Google Shape;2166;p124"/>
          <p:cNvGrpSpPr/>
          <p:nvPr/>
        </p:nvGrpSpPr>
        <p:grpSpPr>
          <a:xfrm>
            <a:off x="373970" y="2171040"/>
            <a:ext cx="8465305" cy="713668"/>
            <a:chOff x="498627" y="2843920"/>
            <a:chExt cx="11287073" cy="951557"/>
          </a:xfrm>
        </p:grpSpPr>
        <p:sp>
          <p:nvSpPr>
            <p:cNvPr id="2167" name="Google Shape;2167;p124"/>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68" name="Google Shape;2168;p124"/>
            <p:cNvGrpSpPr/>
            <p:nvPr/>
          </p:nvGrpSpPr>
          <p:grpSpPr>
            <a:xfrm>
              <a:off x="498627" y="2885831"/>
              <a:ext cx="1174339" cy="892834"/>
              <a:chOff x="366636" y="2767143"/>
              <a:chExt cx="1030664" cy="783600"/>
            </a:xfrm>
          </p:grpSpPr>
          <p:sp>
            <p:nvSpPr>
              <p:cNvPr id="2169" name="Google Shape;2169;p124"/>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70" name="Google Shape;2170;p124"/>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171" name="Google Shape;2171;p124"/>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grpSp>
        <p:nvGrpSpPr>
          <p:cNvPr id="2172" name="Google Shape;2172;p124"/>
          <p:cNvGrpSpPr/>
          <p:nvPr/>
        </p:nvGrpSpPr>
        <p:grpSpPr>
          <a:xfrm>
            <a:off x="373970" y="3003050"/>
            <a:ext cx="8465305" cy="713668"/>
            <a:chOff x="498627" y="3953266"/>
            <a:chExt cx="11287073" cy="951557"/>
          </a:xfrm>
        </p:grpSpPr>
        <p:sp>
          <p:nvSpPr>
            <p:cNvPr id="2173" name="Google Shape;2173;p124"/>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74" name="Google Shape;2174;p124"/>
            <p:cNvGrpSpPr/>
            <p:nvPr/>
          </p:nvGrpSpPr>
          <p:grpSpPr>
            <a:xfrm>
              <a:off x="498627" y="3996882"/>
              <a:ext cx="1174339" cy="892834"/>
              <a:chOff x="353936" y="3693021"/>
              <a:chExt cx="1030664" cy="783600"/>
            </a:xfrm>
          </p:grpSpPr>
          <p:sp>
            <p:nvSpPr>
              <p:cNvPr id="2175" name="Google Shape;2175;p124"/>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sp>
            <p:nvSpPr>
              <p:cNvPr id="2176" name="Google Shape;2176;p124"/>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grpSp>
        <p:pic>
          <p:nvPicPr>
            <p:cNvPr id="2177" name="Google Shape;2177;p124"/>
            <p:cNvPicPr preferRelativeResize="0"/>
            <p:nvPr/>
          </p:nvPicPr>
          <p:blipFill rotWithShape="1">
            <a:blip r:embed="rId4">
              <a:alphaModFix/>
            </a:blip>
            <a:srcRect b="0" l="0" r="0" t="0"/>
            <a:stretch/>
          </p:blipFill>
          <p:spPr>
            <a:xfrm>
              <a:off x="552827" y="3953266"/>
              <a:ext cx="951557" cy="951557"/>
            </a:xfrm>
            <a:prstGeom prst="rect">
              <a:avLst/>
            </a:prstGeom>
            <a:noFill/>
            <a:ln>
              <a:noFill/>
            </a:ln>
          </p:spPr>
        </p:pic>
      </p:grpSp>
      <p:grpSp>
        <p:nvGrpSpPr>
          <p:cNvPr id="2178" name="Google Shape;2178;p124"/>
          <p:cNvGrpSpPr/>
          <p:nvPr/>
        </p:nvGrpSpPr>
        <p:grpSpPr>
          <a:xfrm>
            <a:off x="373970" y="3834913"/>
            <a:ext cx="8465305" cy="713668"/>
            <a:chOff x="498627" y="5062418"/>
            <a:chExt cx="11287073" cy="951557"/>
          </a:xfrm>
        </p:grpSpPr>
        <p:sp>
          <p:nvSpPr>
            <p:cNvPr id="2179" name="Google Shape;2179;p124"/>
            <p:cNvSpPr/>
            <p:nvPr/>
          </p:nvSpPr>
          <p:spPr>
            <a:xfrm>
              <a:off x="1854200" y="5103125"/>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180" name="Google Shape;2180;p124"/>
            <p:cNvGrpSpPr/>
            <p:nvPr/>
          </p:nvGrpSpPr>
          <p:grpSpPr>
            <a:xfrm>
              <a:off x="498627" y="5103036"/>
              <a:ext cx="1174339" cy="892834"/>
              <a:chOff x="353936" y="3693021"/>
              <a:chExt cx="1030664" cy="783600"/>
            </a:xfrm>
          </p:grpSpPr>
          <p:sp>
            <p:nvSpPr>
              <p:cNvPr id="2181" name="Google Shape;2181;p124"/>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2" name="Google Shape;2182;p124"/>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183" name="Google Shape;2183;p124"/>
            <p:cNvPicPr preferRelativeResize="0"/>
            <p:nvPr/>
          </p:nvPicPr>
          <p:blipFill rotWithShape="1">
            <a:blip r:embed="rId5">
              <a:alphaModFix/>
            </a:blip>
            <a:srcRect b="0" l="0" r="0" t="0"/>
            <a:stretch/>
          </p:blipFill>
          <p:spPr>
            <a:xfrm>
              <a:off x="550375" y="5062418"/>
              <a:ext cx="951557" cy="951557"/>
            </a:xfrm>
            <a:prstGeom prst="rect">
              <a:avLst/>
            </a:prstGeom>
            <a:noFill/>
            <a:ln>
              <a:noFill/>
            </a:ln>
          </p:spPr>
        </p:pic>
      </p:grpSp>
      <p:sp>
        <p:nvSpPr>
          <p:cNvPr id="2184" name="Google Shape;2184;p124"/>
          <p:cNvSpPr txBox="1"/>
          <p:nvPr>
            <p:ph idx="3" type="body"/>
          </p:nvPr>
        </p:nvSpPr>
        <p:spPr>
          <a:xfrm>
            <a:off x="0"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85" name="Google Shape;2185;p124"/>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86" name="Google Shape;2186;p124"/>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87" name="Google Shape;2187;p124"/>
          <p:cNvSpPr txBox="1"/>
          <p:nvPr>
            <p:ph idx="6" type="body"/>
          </p:nvPr>
        </p:nvSpPr>
        <p:spPr>
          <a:xfrm>
            <a:off x="-1" y="3863847"/>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Text Only_2">
    <p:spTree>
      <p:nvGrpSpPr>
        <p:cNvPr id="2188" name="Shape 2188"/>
        <p:cNvGrpSpPr/>
        <p:nvPr/>
      </p:nvGrpSpPr>
      <p:grpSpPr>
        <a:xfrm>
          <a:off x="0" y="0"/>
          <a:ext cx="0" cy="0"/>
          <a:chOff x="0" y="0"/>
          <a:chExt cx="0" cy="0"/>
        </a:xfrm>
      </p:grpSpPr>
      <p:sp>
        <p:nvSpPr>
          <p:cNvPr id="2189" name="Google Shape;2189;p125"/>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0" name="Google Shape;2190;p125"/>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91" name="Google Shape;2191;p125"/>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92" name="Google Shape;2192;p125"/>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93" name="Google Shape;2193;p125"/>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ed 1–7 (Gray) 1 Line Subhead">
  <p:cSld name="Numbered 1–7 (Gray) 1 Line Subhead">
    <p:spTree>
      <p:nvGrpSpPr>
        <p:cNvPr id="2194" name="Shape 2194"/>
        <p:cNvGrpSpPr/>
        <p:nvPr/>
      </p:nvGrpSpPr>
      <p:grpSpPr>
        <a:xfrm>
          <a:off x="0" y="0"/>
          <a:ext cx="0" cy="0"/>
          <a:chOff x="0" y="0"/>
          <a:chExt cx="0" cy="0"/>
        </a:xfrm>
      </p:grpSpPr>
      <p:sp>
        <p:nvSpPr>
          <p:cNvPr id="2195" name="Google Shape;2195;p126"/>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6" name="Google Shape;2196;p126"/>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97" name="Google Shape;2197;p126"/>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198" name="Google Shape;2198;p126"/>
          <p:cNvSpPr txBox="1"/>
          <p:nvPr>
            <p:ph idx="2" type="subTitle"/>
          </p:nvPr>
        </p:nvSpPr>
        <p:spPr>
          <a:xfrm>
            <a:off x="0" y="671119"/>
            <a:ext cx="9144000" cy="4221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199" name="Google Shape;2199;p126"/>
          <p:cNvGrpSpPr/>
          <p:nvPr/>
        </p:nvGrpSpPr>
        <p:grpSpPr>
          <a:xfrm>
            <a:off x="372719" y="1062598"/>
            <a:ext cx="8529106" cy="587728"/>
            <a:chOff x="496958" y="1416797"/>
            <a:chExt cx="11372142" cy="783637"/>
          </a:xfrm>
        </p:grpSpPr>
        <p:sp>
          <p:nvSpPr>
            <p:cNvPr id="2200" name="Google Shape;2200;p126"/>
            <p:cNvSpPr/>
            <p:nvPr/>
          </p:nvSpPr>
          <p:spPr>
            <a:xfrm>
              <a:off x="1625600" y="1492882"/>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01" name="Google Shape;2201;p126"/>
            <p:cNvGrpSpPr/>
            <p:nvPr/>
          </p:nvGrpSpPr>
          <p:grpSpPr>
            <a:xfrm>
              <a:off x="496958" y="1492836"/>
              <a:ext cx="949306" cy="637921"/>
              <a:chOff x="482600" y="1863494"/>
              <a:chExt cx="774122" cy="520200"/>
            </a:xfrm>
          </p:grpSpPr>
          <p:sp>
            <p:nvSpPr>
              <p:cNvPr id="2202" name="Google Shape;2202;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3" name="Google Shape;2203;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04" name="Google Shape;2204;p126"/>
            <p:cNvPicPr preferRelativeResize="0"/>
            <p:nvPr/>
          </p:nvPicPr>
          <p:blipFill rotWithShape="1">
            <a:blip r:embed="rId2">
              <a:alphaModFix/>
            </a:blip>
            <a:srcRect b="0" l="0" r="0" t="0"/>
            <a:stretch/>
          </p:blipFill>
          <p:spPr>
            <a:xfrm>
              <a:off x="615558" y="1416797"/>
              <a:ext cx="783637" cy="783637"/>
            </a:xfrm>
            <a:prstGeom prst="rect">
              <a:avLst/>
            </a:prstGeom>
            <a:noFill/>
            <a:ln>
              <a:noFill/>
            </a:ln>
          </p:spPr>
        </p:pic>
      </p:grpSp>
      <p:grpSp>
        <p:nvGrpSpPr>
          <p:cNvPr id="2205" name="Google Shape;2205;p126"/>
          <p:cNvGrpSpPr/>
          <p:nvPr/>
        </p:nvGrpSpPr>
        <p:grpSpPr>
          <a:xfrm>
            <a:off x="372719" y="1596865"/>
            <a:ext cx="8529106" cy="587728"/>
            <a:chOff x="496958" y="2129154"/>
            <a:chExt cx="11372142" cy="783637"/>
          </a:xfrm>
        </p:grpSpPr>
        <p:sp>
          <p:nvSpPr>
            <p:cNvPr id="2206" name="Google Shape;2206;p126"/>
            <p:cNvSpPr/>
            <p:nvPr/>
          </p:nvSpPr>
          <p:spPr>
            <a:xfrm>
              <a:off x="1625600" y="2204069"/>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07" name="Google Shape;2207;p126"/>
            <p:cNvGrpSpPr/>
            <p:nvPr/>
          </p:nvGrpSpPr>
          <p:grpSpPr>
            <a:xfrm>
              <a:off x="496958" y="2204023"/>
              <a:ext cx="949306" cy="637921"/>
              <a:chOff x="482600" y="1863494"/>
              <a:chExt cx="774122" cy="520200"/>
            </a:xfrm>
          </p:grpSpPr>
          <p:sp>
            <p:nvSpPr>
              <p:cNvPr id="2208" name="Google Shape;2208;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09" name="Google Shape;2209;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10" name="Google Shape;2210;p126"/>
            <p:cNvPicPr preferRelativeResize="0"/>
            <p:nvPr/>
          </p:nvPicPr>
          <p:blipFill rotWithShape="1">
            <a:blip r:embed="rId3">
              <a:alphaModFix/>
            </a:blip>
            <a:srcRect b="0" l="0" r="0" t="0"/>
            <a:stretch/>
          </p:blipFill>
          <p:spPr>
            <a:xfrm>
              <a:off x="533004" y="2129154"/>
              <a:ext cx="783637" cy="783637"/>
            </a:xfrm>
            <a:prstGeom prst="rect">
              <a:avLst/>
            </a:prstGeom>
            <a:noFill/>
            <a:ln>
              <a:noFill/>
            </a:ln>
          </p:spPr>
        </p:pic>
      </p:grpSp>
      <p:grpSp>
        <p:nvGrpSpPr>
          <p:cNvPr id="2211" name="Google Shape;2211;p126"/>
          <p:cNvGrpSpPr/>
          <p:nvPr/>
        </p:nvGrpSpPr>
        <p:grpSpPr>
          <a:xfrm>
            <a:off x="372719" y="2680718"/>
            <a:ext cx="8529106" cy="587728"/>
            <a:chOff x="496958" y="3574291"/>
            <a:chExt cx="11372142" cy="783637"/>
          </a:xfrm>
        </p:grpSpPr>
        <p:sp>
          <p:nvSpPr>
            <p:cNvPr id="2212" name="Google Shape;2212;p126"/>
            <p:cNvSpPr/>
            <p:nvPr/>
          </p:nvSpPr>
          <p:spPr>
            <a:xfrm>
              <a:off x="1625600" y="3650376"/>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13" name="Google Shape;2213;p126"/>
            <p:cNvGrpSpPr/>
            <p:nvPr/>
          </p:nvGrpSpPr>
          <p:grpSpPr>
            <a:xfrm>
              <a:off x="496958" y="3650330"/>
              <a:ext cx="949306" cy="637921"/>
              <a:chOff x="482600" y="1863494"/>
              <a:chExt cx="774122" cy="520200"/>
            </a:xfrm>
          </p:grpSpPr>
          <p:sp>
            <p:nvSpPr>
              <p:cNvPr id="2214" name="Google Shape;2214;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15" name="Google Shape;2215;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16" name="Google Shape;2216;p126"/>
            <p:cNvPicPr preferRelativeResize="0"/>
            <p:nvPr/>
          </p:nvPicPr>
          <p:blipFill rotWithShape="1">
            <a:blip r:embed="rId4">
              <a:alphaModFix/>
            </a:blip>
            <a:srcRect b="0" l="0" r="0" t="0"/>
            <a:stretch/>
          </p:blipFill>
          <p:spPr>
            <a:xfrm>
              <a:off x="526658" y="3574291"/>
              <a:ext cx="783637" cy="783637"/>
            </a:xfrm>
            <a:prstGeom prst="rect">
              <a:avLst/>
            </a:prstGeom>
            <a:noFill/>
            <a:ln>
              <a:noFill/>
            </a:ln>
          </p:spPr>
        </p:pic>
      </p:grpSp>
      <p:grpSp>
        <p:nvGrpSpPr>
          <p:cNvPr id="2217" name="Google Shape;2217;p126"/>
          <p:cNvGrpSpPr/>
          <p:nvPr/>
        </p:nvGrpSpPr>
        <p:grpSpPr>
          <a:xfrm>
            <a:off x="372719" y="2134969"/>
            <a:ext cx="8529106" cy="587728"/>
            <a:chOff x="496958" y="2846626"/>
            <a:chExt cx="11372142" cy="783637"/>
          </a:xfrm>
        </p:grpSpPr>
        <p:sp>
          <p:nvSpPr>
            <p:cNvPr id="2218" name="Google Shape;2218;p126"/>
            <p:cNvSpPr/>
            <p:nvPr/>
          </p:nvSpPr>
          <p:spPr>
            <a:xfrm>
              <a:off x="1625600" y="2926221"/>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19" name="Google Shape;2219;p126"/>
            <p:cNvGrpSpPr/>
            <p:nvPr/>
          </p:nvGrpSpPr>
          <p:grpSpPr>
            <a:xfrm>
              <a:off x="496958" y="2926175"/>
              <a:ext cx="949306" cy="637921"/>
              <a:chOff x="482600" y="1863494"/>
              <a:chExt cx="774122" cy="520200"/>
            </a:xfrm>
          </p:grpSpPr>
          <p:sp>
            <p:nvSpPr>
              <p:cNvPr id="2220" name="Google Shape;2220;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1" name="Google Shape;2221;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22" name="Google Shape;2222;p126"/>
            <p:cNvPicPr preferRelativeResize="0"/>
            <p:nvPr/>
          </p:nvPicPr>
          <p:blipFill rotWithShape="1">
            <a:blip r:embed="rId5">
              <a:alphaModFix/>
            </a:blip>
            <a:srcRect b="0" l="0" r="0" t="0"/>
            <a:stretch/>
          </p:blipFill>
          <p:spPr>
            <a:xfrm>
              <a:off x="540532" y="2846626"/>
              <a:ext cx="783637" cy="783637"/>
            </a:xfrm>
            <a:prstGeom prst="rect">
              <a:avLst/>
            </a:prstGeom>
            <a:noFill/>
            <a:ln>
              <a:noFill/>
            </a:ln>
          </p:spPr>
        </p:pic>
      </p:grpSp>
      <p:grpSp>
        <p:nvGrpSpPr>
          <p:cNvPr id="2223" name="Google Shape;2223;p126"/>
          <p:cNvGrpSpPr/>
          <p:nvPr/>
        </p:nvGrpSpPr>
        <p:grpSpPr>
          <a:xfrm>
            <a:off x="372719" y="3215534"/>
            <a:ext cx="8529106" cy="587728"/>
            <a:chOff x="496958" y="4287378"/>
            <a:chExt cx="11372142" cy="783637"/>
          </a:xfrm>
        </p:grpSpPr>
        <p:sp>
          <p:nvSpPr>
            <p:cNvPr id="2224" name="Google Shape;2224;p126"/>
            <p:cNvSpPr/>
            <p:nvPr/>
          </p:nvSpPr>
          <p:spPr>
            <a:xfrm>
              <a:off x="1625600" y="4361563"/>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25" name="Google Shape;2225;p126"/>
            <p:cNvGrpSpPr/>
            <p:nvPr/>
          </p:nvGrpSpPr>
          <p:grpSpPr>
            <a:xfrm>
              <a:off x="496958" y="4361517"/>
              <a:ext cx="949306" cy="637921"/>
              <a:chOff x="482600" y="1863494"/>
              <a:chExt cx="774122" cy="520200"/>
            </a:xfrm>
          </p:grpSpPr>
          <p:sp>
            <p:nvSpPr>
              <p:cNvPr id="2226" name="Google Shape;2226;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7" name="Google Shape;2227;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28" name="Google Shape;2228;p126"/>
            <p:cNvPicPr preferRelativeResize="0"/>
            <p:nvPr/>
          </p:nvPicPr>
          <p:blipFill rotWithShape="1">
            <a:blip r:embed="rId6">
              <a:alphaModFix/>
            </a:blip>
            <a:srcRect b="0" l="0" r="0" t="0"/>
            <a:stretch/>
          </p:blipFill>
          <p:spPr>
            <a:xfrm>
              <a:off x="527831" y="4287378"/>
              <a:ext cx="783637" cy="783637"/>
            </a:xfrm>
            <a:prstGeom prst="rect">
              <a:avLst/>
            </a:prstGeom>
            <a:noFill/>
            <a:ln>
              <a:noFill/>
            </a:ln>
          </p:spPr>
        </p:pic>
      </p:grpSp>
      <p:grpSp>
        <p:nvGrpSpPr>
          <p:cNvPr id="2229" name="Google Shape;2229;p126"/>
          <p:cNvGrpSpPr/>
          <p:nvPr/>
        </p:nvGrpSpPr>
        <p:grpSpPr>
          <a:xfrm>
            <a:off x="372719" y="3757281"/>
            <a:ext cx="8529106" cy="587728"/>
            <a:chOff x="496958" y="5009708"/>
            <a:chExt cx="11372142" cy="783637"/>
          </a:xfrm>
        </p:grpSpPr>
        <p:sp>
          <p:nvSpPr>
            <p:cNvPr id="2230" name="Google Shape;2230;p126"/>
            <p:cNvSpPr/>
            <p:nvPr/>
          </p:nvSpPr>
          <p:spPr>
            <a:xfrm>
              <a:off x="1625600" y="5083715"/>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31" name="Google Shape;2231;p126"/>
            <p:cNvGrpSpPr/>
            <p:nvPr/>
          </p:nvGrpSpPr>
          <p:grpSpPr>
            <a:xfrm>
              <a:off x="496958" y="5083669"/>
              <a:ext cx="949306" cy="637921"/>
              <a:chOff x="482600" y="1863494"/>
              <a:chExt cx="774122" cy="520200"/>
            </a:xfrm>
          </p:grpSpPr>
          <p:sp>
            <p:nvSpPr>
              <p:cNvPr id="2232" name="Google Shape;2232;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3" name="Google Shape;2233;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34" name="Google Shape;2234;p126"/>
            <p:cNvPicPr preferRelativeResize="0"/>
            <p:nvPr/>
          </p:nvPicPr>
          <p:blipFill rotWithShape="1">
            <a:blip r:embed="rId7">
              <a:alphaModFix/>
            </a:blip>
            <a:srcRect b="0" l="0" r="0" t="0"/>
            <a:stretch/>
          </p:blipFill>
          <p:spPr>
            <a:xfrm>
              <a:off x="520124" y="5009708"/>
              <a:ext cx="783637" cy="783637"/>
            </a:xfrm>
            <a:prstGeom prst="rect">
              <a:avLst/>
            </a:prstGeom>
            <a:noFill/>
            <a:ln>
              <a:noFill/>
            </a:ln>
          </p:spPr>
        </p:pic>
      </p:grpSp>
      <p:grpSp>
        <p:nvGrpSpPr>
          <p:cNvPr id="2235" name="Google Shape;2235;p126"/>
          <p:cNvGrpSpPr/>
          <p:nvPr/>
        </p:nvGrpSpPr>
        <p:grpSpPr>
          <a:xfrm>
            <a:off x="372719" y="4291184"/>
            <a:ext cx="8529106" cy="587728"/>
            <a:chOff x="496958" y="5721578"/>
            <a:chExt cx="11372142" cy="783637"/>
          </a:xfrm>
        </p:grpSpPr>
        <p:sp>
          <p:nvSpPr>
            <p:cNvPr id="2236" name="Google Shape;2236;p126"/>
            <p:cNvSpPr/>
            <p:nvPr/>
          </p:nvSpPr>
          <p:spPr>
            <a:xfrm>
              <a:off x="1625600" y="5802754"/>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37" name="Google Shape;2237;p126"/>
            <p:cNvGrpSpPr/>
            <p:nvPr/>
          </p:nvGrpSpPr>
          <p:grpSpPr>
            <a:xfrm>
              <a:off x="496958" y="5802708"/>
              <a:ext cx="949306" cy="637921"/>
              <a:chOff x="482600" y="1863494"/>
              <a:chExt cx="774122" cy="520200"/>
            </a:xfrm>
          </p:grpSpPr>
          <p:sp>
            <p:nvSpPr>
              <p:cNvPr id="2238" name="Google Shape;2238;p126"/>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39" name="Google Shape;2239;p126"/>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40" name="Google Shape;2240;p126"/>
            <p:cNvPicPr preferRelativeResize="0"/>
            <p:nvPr/>
          </p:nvPicPr>
          <p:blipFill rotWithShape="1">
            <a:blip r:embed="rId8">
              <a:alphaModFix/>
            </a:blip>
            <a:srcRect b="0" l="0" r="0" t="0"/>
            <a:stretch/>
          </p:blipFill>
          <p:spPr>
            <a:xfrm>
              <a:off x="535214" y="5721578"/>
              <a:ext cx="783637" cy="783637"/>
            </a:xfrm>
            <a:prstGeom prst="rect">
              <a:avLst/>
            </a:prstGeom>
            <a:noFill/>
            <a:ln>
              <a:noFill/>
            </a:ln>
          </p:spPr>
        </p:pic>
      </p:grpSp>
      <p:sp>
        <p:nvSpPr>
          <p:cNvPr id="2241" name="Google Shape;2241;p126"/>
          <p:cNvSpPr txBox="1"/>
          <p:nvPr>
            <p:ph idx="3" type="body"/>
          </p:nvPr>
        </p:nvSpPr>
        <p:spPr>
          <a:xfrm>
            <a:off x="-1" y="1116141"/>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2" name="Google Shape;2242;p126"/>
          <p:cNvSpPr txBox="1"/>
          <p:nvPr>
            <p:ph idx="4" type="body"/>
          </p:nvPr>
        </p:nvSpPr>
        <p:spPr>
          <a:xfrm>
            <a:off x="1" y="166915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3" name="Google Shape;2243;p126"/>
          <p:cNvSpPr txBox="1"/>
          <p:nvPr>
            <p:ph idx="5" type="body"/>
          </p:nvPr>
        </p:nvSpPr>
        <p:spPr>
          <a:xfrm>
            <a:off x="1" y="2194607"/>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4" name="Google Shape;2244;p126"/>
          <p:cNvSpPr txBox="1"/>
          <p:nvPr>
            <p:ph idx="6" type="body"/>
          </p:nvPr>
        </p:nvSpPr>
        <p:spPr>
          <a:xfrm>
            <a:off x="1" y="27377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5" name="Google Shape;2245;p126"/>
          <p:cNvSpPr txBox="1"/>
          <p:nvPr>
            <p:ph idx="7" type="body"/>
          </p:nvPr>
        </p:nvSpPr>
        <p:spPr>
          <a:xfrm>
            <a:off x="1" y="3279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6" name="Google Shape;2246;p126"/>
          <p:cNvSpPr txBox="1"/>
          <p:nvPr>
            <p:ph idx="8" type="body"/>
          </p:nvPr>
        </p:nvSpPr>
        <p:spPr>
          <a:xfrm>
            <a:off x="1" y="381278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7" name="Google Shape;2247;p126"/>
          <p:cNvSpPr txBox="1"/>
          <p:nvPr>
            <p:ph idx="9" type="body"/>
          </p:nvPr>
        </p:nvSpPr>
        <p:spPr>
          <a:xfrm>
            <a:off x="1253" y="4356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ed 1–7 (Gray) 1 Line Subhead 1">
  <p:cSld name="Numbered 1–7 (Gray) 1 Line Subhead_1">
    <p:spTree>
      <p:nvGrpSpPr>
        <p:cNvPr id="2248" name="Shape 2248"/>
        <p:cNvGrpSpPr/>
        <p:nvPr/>
      </p:nvGrpSpPr>
      <p:grpSpPr>
        <a:xfrm>
          <a:off x="0" y="0"/>
          <a:ext cx="0" cy="0"/>
          <a:chOff x="0" y="0"/>
          <a:chExt cx="0" cy="0"/>
        </a:xfrm>
      </p:grpSpPr>
      <p:sp>
        <p:nvSpPr>
          <p:cNvPr id="2249" name="Google Shape;2249;p127"/>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50" name="Google Shape;2250;p127"/>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1" name="Google Shape;2251;p127"/>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52" name="Google Shape;2252;p127"/>
          <p:cNvSpPr txBox="1"/>
          <p:nvPr>
            <p:ph idx="2" type="subTitle"/>
          </p:nvPr>
        </p:nvSpPr>
        <p:spPr>
          <a:xfrm>
            <a:off x="0" y="671119"/>
            <a:ext cx="9144000" cy="4221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253" name="Google Shape;2253;p127"/>
          <p:cNvGrpSpPr/>
          <p:nvPr/>
        </p:nvGrpSpPr>
        <p:grpSpPr>
          <a:xfrm>
            <a:off x="372719" y="1062598"/>
            <a:ext cx="8529106" cy="587728"/>
            <a:chOff x="496958" y="1416797"/>
            <a:chExt cx="11372142" cy="783637"/>
          </a:xfrm>
        </p:grpSpPr>
        <p:sp>
          <p:nvSpPr>
            <p:cNvPr id="2254" name="Google Shape;2254;p127"/>
            <p:cNvSpPr/>
            <p:nvPr/>
          </p:nvSpPr>
          <p:spPr>
            <a:xfrm>
              <a:off x="1625600" y="1492882"/>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55" name="Google Shape;2255;p127"/>
            <p:cNvGrpSpPr/>
            <p:nvPr/>
          </p:nvGrpSpPr>
          <p:grpSpPr>
            <a:xfrm>
              <a:off x="496958" y="1492836"/>
              <a:ext cx="949306" cy="637921"/>
              <a:chOff x="482600" y="1863494"/>
              <a:chExt cx="774122" cy="520200"/>
            </a:xfrm>
          </p:grpSpPr>
          <p:sp>
            <p:nvSpPr>
              <p:cNvPr id="2256" name="Google Shape;2256;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57" name="Google Shape;2257;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58" name="Google Shape;2258;p127"/>
            <p:cNvPicPr preferRelativeResize="0"/>
            <p:nvPr/>
          </p:nvPicPr>
          <p:blipFill rotWithShape="1">
            <a:blip r:embed="rId2">
              <a:alphaModFix/>
            </a:blip>
            <a:srcRect b="0" l="0" r="0" t="0"/>
            <a:stretch/>
          </p:blipFill>
          <p:spPr>
            <a:xfrm>
              <a:off x="615558" y="1416797"/>
              <a:ext cx="783637" cy="783637"/>
            </a:xfrm>
            <a:prstGeom prst="rect">
              <a:avLst/>
            </a:prstGeom>
            <a:noFill/>
            <a:ln>
              <a:noFill/>
            </a:ln>
          </p:spPr>
        </p:pic>
      </p:grpSp>
      <p:grpSp>
        <p:nvGrpSpPr>
          <p:cNvPr id="2259" name="Google Shape;2259;p127"/>
          <p:cNvGrpSpPr/>
          <p:nvPr/>
        </p:nvGrpSpPr>
        <p:grpSpPr>
          <a:xfrm>
            <a:off x="372719" y="1596865"/>
            <a:ext cx="8529106" cy="587728"/>
            <a:chOff x="496958" y="2129154"/>
            <a:chExt cx="11372142" cy="783637"/>
          </a:xfrm>
        </p:grpSpPr>
        <p:sp>
          <p:nvSpPr>
            <p:cNvPr id="2260" name="Google Shape;2260;p127"/>
            <p:cNvSpPr/>
            <p:nvPr/>
          </p:nvSpPr>
          <p:spPr>
            <a:xfrm>
              <a:off x="1625600" y="2204069"/>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61" name="Google Shape;2261;p127"/>
            <p:cNvGrpSpPr/>
            <p:nvPr/>
          </p:nvGrpSpPr>
          <p:grpSpPr>
            <a:xfrm>
              <a:off x="496958" y="2204023"/>
              <a:ext cx="949306" cy="637921"/>
              <a:chOff x="482600" y="1863494"/>
              <a:chExt cx="774122" cy="520200"/>
            </a:xfrm>
          </p:grpSpPr>
          <p:sp>
            <p:nvSpPr>
              <p:cNvPr id="2262" name="Google Shape;2262;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63" name="Google Shape;2263;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64" name="Google Shape;2264;p127"/>
            <p:cNvPicPr preferRelativeResize="0"/>
            <p:nvPr/>
          </p:nvPicPr>
          <p:blipFill rotWithShape="1">
            <a:blip r:embed="rId3">
              <a:alphaModFix/>
            </a:blip>
            <a:srcRect b="0" l="0" r="0" t="0"/>
            <a:stretch/>
          </p:blipFill>
          <p:spPr>
            <a:xfrm>
              <a:off x="533004" y="2129154"/>
              <a:ext cx="783637" cy="783637"/>
            </a:xfrm>
            <a:prstGeom prst="rect">
              <a:avLst/>
            </a:prstGeom>
            <a:noFill/>
            <a:ln>
              <a:noFill/>
            </a:ln>
          </p:spPr>
        </p:pic>
      </p:grpSp>
      <p:grpSp>
        <p:nvGrpSpPr>
          <p:cNvPr id="2265" name="Google Shape;2265;p127"/>
          <p:cNvGrpSpPr/>
          <p:nvPr/>
        </p:nvGrpSpPr>
        <p:grpSpPr>
          <a:xfrm>
            <a:off x="372719" y="2680718"/>
            <a:ext cx="8529106" cy="587728"/>
            <a:chOff x="496958" y="3574291"/>
            <a:chExt cx="11372142" cy="783637"/>
          </a:xfrm>
        </p:grpSpPr>
        <p:sp>
          <p:nvSpPr>
            <p:cNvPr id="2266" name="Google Shape;2266;p127"/>
            <p:cNvSpPr/>
            <p:nvPr/>
          </p:nvSpPr>
          <p:spPr>
            <a:xfrm>
              <a:off x="1625600" y="3650376"/>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67" name="Google Shape;2267;p127"/>
            <p:cNvGrpSpPr/>
            <p:nvPr/>
          </p:nvGrpSpPr>
          <p:grpSpPr>
            <a:xfrm>
              <a:off x="496958" y="3650330"/>
              <a:ext cx="949306" cy="637921"/>
              <a:chOff x="482600" y="1863494"/>
              <a:chExt cx="774122" cy="520200"/>
            </a:xfrm>
          </p:grpSpPr>
          <p:sp>
            <p:nvSpPr>
              <p:cNvPr id="2268" name="Google Shape;2268;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69" name="Google Shape;2269;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70" name="Google Shape;2270;p127"/>
            <p:cNvPicPr preferRelativeResize="0"/>
            <p:nvPr/>
          </p:nvPicPr>
          <p:blipFill rotWithShape="1">
            <a:blip r:embed="rId4">
              <a:alphaModFix/>
            </a:blip>
            <a:srcRect b="0" l="0" r="0" t="0"/>
            <a:stretch/>
          </p:blipFill>
          <p:spPr>
            <a:xfrm>
              <a:off x="526658" y="3574291"/>
              <a:ext cx="783637" cy="783637"/>
            </a:xfrm>
            <a:prstGeom prst="rect">
              <a:avLst/>
            </a:prstGeom>
            <a:noFill/>
            <a:ln>
              <a:noFill/>
            </a:ln>
          </p:spPr>
        </p:pic>
      </p:grpSp>
      <p:grpSp>
        <p:nvGrpSpPr>
          <p:cNvPr id="2271" name="Google Shape;2271;p127"/>
          <p:cNvGrpSpPr/>
          <p:nvPr/>
        </p:nvGrpSpPr>
        <p:grpSpPr>
          <a:xfrm>
            <a:off x="372719" y="2134969"/>
            <a:ext cx="8529106" cy="587728"/>
            <a:chOff x="496958" y="2846626"/>
            <a:chExt cx="11372142" cy="783637"/>
          </a:xfrm>
        </p:grpSpPr>
        <p:sp>
          <p:nvSpPr>
            <p:cNvPr id="2272" name="Google Shape;2272;p127"/>
            <p:cNvSpPr/>
            <p:nvPr/>
          </p:nvSpPr>
          <p:spPr>
            <a:xfrm>
              <a:off x="1625600" y="2926221"/>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73" name="Google Shape;2273;p127"/>
            <p:cNvGrpSpPr/>
            <p:nvPr/>
          </p:nvGrpSpPr>
          <p:grpSpPr>
            <a:xfrm>
              <a:off x="496958" y="2926175"/>
              <a:ext cx="949306" cy="637921"/>
              <a:chOff x="482600" y="1863494"/>
              <a:chExt cx="774122" cy="520200"/>
            </a:xfrm>
          </p:grpSpPr>
          <p:sp>
            <p:nvSpPr>
              <p:cNvPr id="2274" name="Google Shape;2274;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75" name="Google Shape;2275;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76" name="Google Shape;2276;p127"/>
            <p:cNvPicPr preferRelativeResize="0"/>
            <p:nvPr/>
          </p:nvPicPr>
          <p:blipFill rotWithShape="1">
            <a:blip r:embed="rId5">
              <a:alphaModFix/>
            </a:blip>
            <a:srcRect b="0" l="0" r="0" t="0"/>
            <a:stretch/>
          </p:blipFill>
          <p:spPr>
            <a:xfrm>
              <a:off x="540532" y="2846626"/>
              <a:ext cx="783637" cy="783637"/>
            </a:xfrm>
            <a:prstGeom prst="rect">
              <a:avLst/>
            </a:prstGeom>
            <a:noFill/>
            <a:ln>
              <a:noFill/>
            </a:ln>
          </p:spPr>
        </p:pic>
      </p:grpSp>
      <p:grpSp>
        <p:nvGrpSpPr>
          <p:cNvPr id="2277" name="Google Shape;2277;p127"/>
          <p:cNvGrpSpPr/>
          <p:nvPr/>
        </p:nvGrpSpPr>
        <p:grpSpPr>
          <a:xfrm>
            <a:off x="372719" y="3215534"/>
            <a:ext cx="8529106" cy="587728"/>
            <a:chOff x="496958" y="4287378"/>
            <a:chExt cx="11372142" cy="783637"/>
          </a:xfrm>
        </p:grpSpPr>
        <p:sp>
          <p:nvSpPr>
            <p:cNvPr id="2278" name="Google Shape;2278;p127"/>
            <p:cNvSpPr/>
            <p:nvPr/>
          </p:nvSpPr>
          <p:spPr>
            <a:xfrm>
              <a:off x="1625600" y="4361563"/>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79" name="Google Shape;2279;p127"/>
            <p:cNvGrpSpPr/>
            <p:nvPr/>
          </p:nvGrpSpPr>
          <p:grpSpPr>
            <a:xfrm>
              <a:off x="496958" y="4361517"/>
              <a:ext cx="949306" cy="637921"/>
              <a:chOff x="482600" y="1863494"/>
              <a:chExt cx="774122" cy="520200"/>
            </a:xfrm>
          </p:grpSpPr>
          <p:sp>
            <p:nvSpPr>
              <p:cNvPr id="2280" name="Google Shape;2280;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81" name="Google Shape;2281;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82" name="Google Shape;2282;p127"/>
            <p:cNvPicPr preferRelativeResize="0"/>
            <p:nvPr/>
          </p:nvPicPr>
          <p:blipFill rotWithShape="1">
            <a:blip r:embed="rId6">
              <a:alphaModFix/>
            </a:blip>
            <a:srcRect b="0" l="0" r="0" t="0"/>
            <a:stretch/>
          </p:blipFill>
          <p:spPr>
            <a:xfrm>
              <a:off x="527831" y="4287378"/>
              <a:ext cx="783637" cy="783637"/>
            </a:xfrm>
            <a:prstGeom prst="rect">
              <a:avLst/>
            </a:prstGeom>
            <a:noFill/>
            <a:ln>
              <a:noFill/>
            </a:ln>
          </p:spPr>
        </p:pic>
      </p:grpSp>
      <p:grpSp>
        <p:nvGrpSpPr>
          <p:cNvPr id="2283" name="Google Shape;2283;p127"/>
          <p:cNvGrpSpPr/>
          <p:nvPr/>
        </p:nvGrpSpPr>
        <p:grpSpPr>
          <a:xfrm>
            <a:off x="372719" y="3757281"/>
            <a:ext cx="8529106" cy="587728"/>
            <a:chOff x="496958" y="5009708"/>
            <a:chExt cx="11372142" cy="783637"/>
          </a:xfrm>
        </p:grpSpPr>
        <p:sp>
          <p:nvSpPr>
            <p:cNvPr id="2284" name="Google Shape;2284;p127"/>
            <p:cNvSpPr/>
            <p:nvPr/>
          </p:nvSpPr>
          <p:spPr>
            <a:xfrm>
              <a:off x="1625600" y="5083715"/>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85" name="Google Shape;2285;p127"/>
            <p:cNvGrpSpPr/>
            <p:nvPr/>
          </p:nvGrpSpPr>
          <p:grpSpPr>
            <a:xfrm>
              <a:off x="496958" y="5083669"/>
              <a:ext cx="949306" cy="637921"/>
              <a:chOff x="482600" y="1863494"/>
              <a:chExt cx="774122" cy="520200"/>
            </a:xfrm>
          </p:grpSpPr>
          <p:sp>
            <p:nvSpPr>
              <p:cNvPr id="2286" name="Google Shape;2286;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87" name="Google Shape;2287;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88" name="Google Shape;2288;p127"/>
            <p:cNvPicPr preferRelativeResize="0"/>
            <p:nvPr/>
          </p:nvPicPr>
          <p:blipFill rotWithShape="1">
            <a:blip r:embed="rId7">
              <a:alphaModFix/>
            </a:blip>
            <a:srcRect b="0" l="0" r="0" t="0"/>
            <a:stretch/>
          </p:blipFill>
          <p:spPr>
            <a:xfrm>
              <a:off x="520124" y="5009708"/>
              <a:ext cx="783637" cy="783637"/>
            </a:xfrm>
            <a:prstGeom prst="rect">
              <a:avLst/>
            </a:prstGeom>
            <a:noFill/>
            <a:ln>
              <a:noFill/>
            </a:ln>
          </p:spPr>
        </p:pic>
      </p:grpSp>
      <p:grpSp>
        <p:nvGrpSpPr>
          <p:cNvPr id="2289" name="Google Shape;2289;p127"/>
          <p:cNvGrpSpPr/>
          <p:nvPr/>
        </p:nvGrpSpPr>
        <p:grpSpPr>
          <a:xfrm>
            <a:off x="372719" y="4291184"/>
            <a:ext cx="8529106" cy="587728"/>
            <a:chOff x="496958" y="5721578"/>
            <a:chExt cx="11372142" cy="783637"/>
          </a:xfrm>
        </p:grpSpPr>
        <p:sp>
          <p:nvSpPr>
            <p:cNvPr id="2290" name="Google Shape;2290;p127"/>
            <p:cNvSpPr/>
            <p:nvPr/>
          </p:nvSpPr>
          <p:spPr>
            <a:xfrm>
              <a:off x="1625600" y="5802754"/>
              <a:ext cx="10243500" cy="637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91" name="Google Shape;2291;p127"/>
            <p:cNvGrpSpPr/>
            <p:nvPr/>
          </p:nvGrpSpPr>
          <p:grpSpPr>
            <a:xfrm>
              <a:off x="496958" y="5802708"/>
              <a:ext cx="949306" cy="637921"/>
              <a:chOff x="482600" y="1863494"/>
              <a:chExt cx="774122" cy="520200"/>
            </a:xfrm>
          </p:grpSpPr>
          <p:sp>
            <p:nvSpPr>
              <p:cNvPr id="2292" name="Google Shape;2292;p127"/>
              <p:cNvSpPr/>
              <p:nvPr/>
            </p:nvSpPr>
            <p:spPr>
              <a:xfrm>
                <a:off x="482600" y="1863494"/>
                <a:ext cx="701400" cy="520200"/>
              </a:xfrm>
              <a:prstGeom prst="roundRect">
                <a:avLst>
                  <a:gd fmla="val 16667"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93" name="Google Shape;2293;p127"/>
              <p:cNvSpPr/>
              <p:nvPr/>
            </p:nvSpPr>
            <p:spPr>
              <a:xfrm rot="5400000">
                <a:off x="866722" y="1993694"/>
                <a:ext cx="520200" cy="259800"/>
              </a:xfrm>
              <a:prstGeom prst="triangle">
                <a:avLst>
                  <a:gd fmla="val 50000" name="adj"/>
                </a:avLst>
              </a:prstGeom>
              <a:solidFill>
                <a:srgbClr val="9AA5B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294" name="Google Shape;2294;p127"/>
            <p:cNvPicPr preferRelativeResize="0"/>
            <p:nvPr/>
          </p:nvPicPr>
          <p:blipFill rotWithShape="1">
            <a:blip r:embed="rId8">
              <a:alphaModFix/>
            </a:blip>
            <a:srcRect b="0" l="0" r="0" t="0"/>
            <a:stretch/>
          </p:blipFill>
          <p:spPr>
            <a:xfrm>
              <a:off x="535214" y="5721578"/>
              <a:ext cx="783637" cy="783637"/>
            </a:xfrm>
            <a:prstGeom prst="rect">
              <a:avLst/>
            </a:prstGeom>
            <a:noFill/>
            <a:ln>
              <a:noFill/>
            </a:ln>
          </p:spPr>
        </p:pic>
      </p:grpSp>
      <p:sp>
        <p:nvSpPr>
          <p:cNvPr id="2295" name="Google Shape;2295;p127"/>
          <p:cNvSpPr txBox="1"/>
          <p:nvPr>
            <p:ph idx="3" type="body"/>
          </p:nvPr>
        </p:nvSpPr>
        <p:spPr>
          <a:xfrm>
            <a:off x="-1" y="1116141"/>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6" name="Google Shape;2296;p127"/>
          <p:cNvSpPr txBox="1"/>
          <p:nvPr>
            <p:ph idx="4" type="body"/>
          </p:nvPr>
        </p:nvSpPr>
        <p:spPr>
          <a:xfrm>
            <a:off x="1" y="166915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7" name="Google Shape;2297;p127"/>
          <p:cNvSpPr txBox="1"/>
          <p:nvPr>
            <p:ph idx="5" type="body"/>
          </p:nvPr>
        </p:nvSpPr>
        <p:spPr>
          <a:xfrm>
            <a:off x="1" y="2194607"/>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8" name="Google Shape;2298;p127"/>
          <p:cNvSpPr txBox="1"/>
          <p:nvPr>
            <p:ph idx="6" type="body"/>
          </p:nvPr>
        </p:nvSpPr>
        <p:spPr>
          <a:xfrm>
            <a:off x="1" y="27377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9" name="Google Shape;2299;p127"/>
          <p:cNvSpPr txBox="1"/>
          <p:nvPr>
            <p:ph idx="7" type="body"/>
          </p:nvPr>
        </p:nvSpPr>
        <p:spPr>
          <a:xfrm>
            <a:off x="1" y="3279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00" name="Google Shape;2300;p127"/>
          <p:cNvSpPr txBox="1"/>
          <p:nvPr>
            <p:ph idx="8" type="body"/>
          </p:nvPr>
        </p:nvSpPr>
        <p:spPr>
          <a:xfrm>
            <a:off x="1" y="3812786"/>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01" name="Google Shape;2301;p127"/>
          <p:cNvSpPr txBox="1"/>
          <p:nvPr>
            <p:ph idx="9" type="body"/>
          </p:nvPr>
        </p:nvSpPr>
        <p:spPr>
          <a:xfrm>
            <a:off x="1253" y="4356514"/>
            <a:ext cx="9144000" cy="463800"/>
          </a:xfrm>
          <a:prstGeom prst="rect">
            <a:avLst/>
          </a:prstGeom>
          <a:noFill/>
          <a:ln>
            <a:noFill/>
          </a:ln>
        </p:spPr>
        <p:txBody>
          <a:bodyPr anchorCtr="0" anchor="ctr" bIns="34275" lIns="1440175"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ulleted List 1–4 (Green) 1 Line Subhead">
  <p:cSld name="1_Bulleted List 1–4 (Green) 1 Line Subhead">
    <p:spTree>
      <p:nvGrpSpPr>
        <p:cNvPr id="2302" name="Shape 2302"/>
        <p:cNvGrpSpPr/>
        <p:nvPr/>
      </p:nvGrpSpPr>
      <p:grpSpPr>
        <a:xfrm>
          <a:off x="0" y="0"/>
          <a:ext cx="0" cy="0"/>
          <a:chOff x="0" y="0"/>
          <a:chExt cx="0" cy="0"/>
        </a:xfrm>
      </p:grpSpPr>
      <p:sp>
        <p:nvSpPr>
          <p:cNvPr id="2303" name="Google Shape;2303;p128"/>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04" name="Google Shape;2304;p128"/>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05" name="Google Shape;2305;p128"/>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2306" name="Google Shape;2306;p128"/>
          <p:cNvGrpSpPr/>
          <p:nvPr/>
        </p:nvGrpSpPr>
        <p:grpSpPr>
          <a:xfrm>
            <a:off x="373989" y="819150"/>
            <a:ext cx="8389681" cy="713668"/>
            <a:chOff x="498627" y="1727200"/>
            <a:chExt cx="11287073" cy="951557"/>
          </a:xfrm>
        </p:grpSpPr>
        <p:sp>
          <p:nvSpPr>
            <p:cNvPr id="2307" name="Google Shape;2307;p128"/>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08" name="Google Shape;2308;p128"/>
            <p:cNvGrpSpPr/>
            <p:nvPr/>
          </p:nvGrpSpPr>
          <p:grpSpPr>
            <a:xfrm>
              <a:off x="498627" y="1770959"/>
              <a:ext cx="1174339" cy="892834"/>
              <a:chOff x="366636" y="1829879"/>
              <a:chExt cx="1030664" cy="783600"/>
            </a:xfrm>
          </p:grpSpPr>
          <p:sp>
            <p:nvSpPr>
              <p:cNvPr id="2309" name="Google Shape;2309;p128"/>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0" name="Google Shape;2310;p128"/>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311" name="Google Shape;2311;p128"/>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312" name="Google Shape;2312;p128"/>
          <p:cNvGrpSpPr/>
          <p:nvPr/>
        </p:nvGrpSpPr>
        <p:grpSpPr>
          <a:xfrm>
            <a:off x="373970" y="1656690"/>
            <a:ext cx="8465305" cy="713668"/>
            <a:chOff x="498627" y="2843920"/>
            <a:chExt cx="11287073" cy="951557"/>
          </a:xfrm>
        </p:grpSpPr>
        <p:sp>
          <p:nvSpPr>
            <p:cNvPr id="2313" name="Google Shape;2313;p128"/>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14" name="Google Shape;2314;p128"/>
            <p:cNvGrpSpPr/>
            <p:nvPr/>
          </p:nvGrpSpPr>
          <p:grpSpPr>
            <a:xfrm>
              <a:off x="498627" y="2885831"/>
              <a:ext cx="1174339" cy="892834"/>
              <a:chOff x="366636" y="2767143"/>
              <a:chExt cx="1030664" cy="783600"/>
            </a:xfrm>
          </p:grpSpPr>
          <p:sp>
            <p:nvSpPr>
              <p:cNvPr id="2315" name="Google Shape;2315;p128"/>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6" name="Google Shape;2316;p128"/>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317" name="Google Shape;2317;p128"/>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sp>
        <p:nvSpPr>
          <p:cNvPr id="2318" name="Google Shape;2318;p128"/>
          <p:cNvSpPr txBox="1"/>
          <p:nvPr>
            <p:ph idx="2" type="body"/>
          </p:nvPr>
        </p:nvSpPr>
        <p:spPr>
          <a:xfrm>
            <a:off x="-1" y="86152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19" name="Google Shape;2319;p128"/>
          <p:cNvSpPr txBox="1"/>
          <p:nvPr>
            <p:ph idx="3" type="body"/>
          </p:nvPr>
        </p:nvSpPr>
        <p:spPr>
          <a:xfrm>
            <a:off x="-1" y="169911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20" name="Google Shape;2320;p128"/>
          <p:cNvSpPr/>
          <p:nvPr/>
        </p:nvSpPr>
        <p:spPr>
          <a:xfrm>
            <a:off x="280115" y="72202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21" name="Google Shape;2321;p128"/>
          <p:cNvPicPr preferRelativeResize="0"/>
          <p:nvPr/>
        </p:nvPicPr>
        <p:blipFill rotWithShape="1">
          <a:blip r:embed="rId4">
            <a:alphaModFix/>
          </a:blip>
          <a:srcRect b="0" l="0" r="0" t="0"/>
          <a:stretch/>
        </p:blipFill>
        <p:spPr>
          <a:xfrm>
            <a:off x="364318" y="1645447"/>
            <a:ext cx="860717" cy="671359"/>
          </a:xfrm>
          <a:prstGeom prst="rect">
            <a:avLst/>
          </a:prstGeom>
          <a:noFill/>
          <a:ln>
            <a:noFill/>
          </a:ln>
        </p:spPr>
      </p:pic>
      <p:pic>
        <p:nvPicPr>
          <p:cNvPr id="2322" name="Google Shape;2322;p128"/>
          <p:cNvPicPr preferRelativeResize="0"/>
          <p:nvPr/>
        </p:nvPicPr>
        <p:blipFill rotWithShape="1">
          <a:blip r:embed="rId5">
            <a:alphaModFix/>
          </a:blip>
          <a:srcRect b="0" l="0" r="0" t="0"/>
          <a:stretch/>
        </p:blipFill>
        <p:spPr>
          <a:xfrm>
            <a:off x="380848" y="853300"/>
            <a:ext cx="860717" cy="688574"/>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ulleted List 1–4 (Green) 1 Line Subhead 1">
  <p:cSld name="1_Bulleted List 1–4 (Green) 1 Line Subhead_1">
    <p:spTree>
      <p:nvGrpSpPr>
        <p:cNvPr id="2323" name="Shape 2323"/>
        <p:cNvGrpSpPr/>
        <p:nvPr/>
      </p:nvGrpSpPr>
      <p:grpSpPr>
        <a:xfrm>
          <a:off x="0" y="0"/>
          <a:ext cx="0" cy="0"/>
          <a:chOff x="0" y="0"/>
          <a:chExt cx="0" cy="0"/>
        </a:xfrm>
      </p:grpSpPr>
      <p:sp>
        <p:nvSpPr>
          <p:cNvPr id="2324" name="Google Shape;2324;p129"/>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25" name="Google Shape;2325;p129"/>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26" name="Google Shape;2326;p129"/>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grpSp>
        <p:nvGrpSpPr>
          <p:cNvPr id="2327" name="Google Shape;2327;p129"/>
          <p:cNvGrpSpPr/>
          <p:nvPr/>
        </p:nvGrpSpPr>
        <p:grpSpPr>
          <a:xfrm>
            <a:off x="373989" y="819150"/>
            <a:ext cx="8389681" cy="713668"/>
            <a:chOff x="498627" y="1727200"/>
            <a:chExt cx="11287073" cy="951557"/>
          </a:xfrm>
        </p:grpSpPr>
        <p:sp>
          <p:nvSpPr>
            <p:cNvPr id="2328" name="Google Shape;2328;p129"/>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29" name="Google Shape;2329;p129"/>
            <p:cNvGrpSpPr/>
            <p:nvPr/>
          </p:nvGrpSpPr>
          <p:grpSpPr>
            <a:xfrm>
              <a:off x="498627" y="1770959"/>
              <a:ext cx="1174339" cy="892834"/>
              <a:chOff x="366636" y="1829879"/>
              <a:chExt cx="1030664" cy="783600"/>
            </a:xfrm>
          </p:grpSpPr>
          <p:sp>
            <p:nvSpPr>
              <p:cNvPr id="2330" name="Google Shape;2330;p129"/>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1" name="Google Shape;2331;p129"/>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332" name="Google Shape;2332;p129"/>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333" name="Google Shape;2333;p129"/>
          <p:cNvGrpSpPr/>
          <p:nvPr/>
        </p:nvGrpSpPr>
        <p:grpSpPr>
          <a:xfrm>
            <a:off x="373970" y="1656690"/>
            <a:ext cx="8465305" cy="713668"/>
            <a:chOff x="498627" y="2843920"/>
            <a:chExt cx="11287073" cy="951557"/>
          </a:xfrm>
        </p:grpSpPr>
        <p:sp>
          <p:nvSpPr>
            <p:cNvPr id="2334" name="Google Shape;2334;p129"/>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35" name="Google Shape;2335;p129"/>
            <p:cNvGrpSpPr/>
            <p:nvPr/>
          </p:nvGrpSpPr>
          <p:grpSpPr>
            <a:xfrm>
              <a:off x="498627" y="2885831"/>
              <a:ext cx="1174339" cy="892834"/>
              <a:chOff x="366636" y="2767143"/>
              <a:chExt cx="1030664" cy="783600"/>
            </a:xfrm>
          </p:grpSpPr>
          <p:sp>
            <p:nvSpPr>
              <p:cNvPr id="2336" name="Google Shape;2336;p129"/>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37" name="Google Shape;2337;p129"/>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338" name="Google Shape;2338;p129"/>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sp>
        <p:nvSpPr>
          <p:cNvPr id="2339" name="Google Shape;2339;p129"/>
          <p:cNvSpPr txBox="1"/>
          <p:nvPr>
            <p:ph idx="2" type="body"/>
          </p:nvPr>
        </p:nvSpPr>
        <p:spPr>
          <a:xfrm>
            <a:off x="-1" y="86152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40" name="Google Shape;2340;p129"/>
          <p:cNvSpPr txBox="1"/>
          <p:nvPr>
            <p:ph idx="3" type="body"/>
          </p:nvPr>
        </p:nvSpPr>
        <p:spPr>
          <a:xfrm>
            <a:off x="-1" y="169911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41" name="Google Shape;2341;p129"/>
          <p:cNvSpPr/>
          <p:nvPr/>
        </p:nvSpPr>
        <p:spPr>
          <a:xfrm>
            <a:off x="280115" y="72202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42" name="Google Shape;2342;p129"/>
          <p:cNvPicPr preferRelativeResize="0"/>
          <p:nvPr/>
        </p:nvPicPr>
        <p:blipFill rotWithShape="1">
          <a:blip r:embed="rId4">
            <a:alphaModFix/>
          </a:blip>
          <a:srcRect b="0" l="0" r="0" t="0"/>
          <a:stretch/>
        </p:blipFill>
        <p:spPr>
          <a:xfrm>
            <a:off x="375077" y="1645447"/>
            <a:ext cx="839198" cy="671359"/>
          </a:xfrm>
          <a:prstGeom prst="rect">
            <a:avLst/>
          </a:prstGeom>
          <a:noFill/>
          <a:ln>
            <a:noFill/>
          </a:ln>
        </p:spPr>
      </p:pic>
      <p:pic>
        <p:nvPicPr>
          <p:cNvPr id="2343" name="Google Shape;2343;p129"/>
          <p:cNvPicPr preferRelativeResize="0"/>
          <p:nvPr/>
        </p:nvPicPr>
        <p:blipFill rotWithShape="1">
          <a:blip r:embed="rId4">
            <a:alphaModFix/>
          </a:blip>
          <a:srcRect b="0" l="0" r="0" t="0"/>
          <a:stretch/>
        </p:blipFill>
        <p:spPr>
          <a:xfrm>
            <a:off x="380848" y="853300"/>
            <a:ext cx="860716" cy="688574"/>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 Attention Slide">
  <p:cSld name="Call Attention Slide">
    <p:spTree>
      <p:nvGrpSpPr>
        <p:cNvPr id="2344" name="Shape 2344"/>
        <p:cNvGrpSpPr/>
        <p:nvPr/>
      </p:nvGrpSpPr>
      <p:grpSpPr>
        <a:xfrm>
          <a:off x="0" y="0"/>
          <a:ext cx="0" cy="0"/>
          <a:chOff x="0" y="0"/>
          <a:chExt cx="0" cy="0"/>
        </a:xfrm>
      </p:grpSpPr>
      <p:sp>
        <p:nvSpPr>
          <p:cNvPr id="2345" name="Google Shape;2345;p130"/>
          <p:cNvSpPr txBox="1"/>
          <p:nvPr>
            <p:ph idx="1" type="subTitle"/>
          </p:nvPr>
        </p:nvSpPr>
        <p:spPr>
          <a:xfrm>
            <a:off x="270163" y="1512517"/>
            <a:ext cx="8873700" cy="3350400"/>
          </a:xfrm>
          <a:prstGeom prst="rect">
            <a:avLst/>
          </a:prstGeom>
          <a:noFill/>
          <a:ln>
            <a:noFill/>
          </a:ln>
        </p:spPr>
        <p:txBody>
          <a:bodyPr anchorCtr="0" anchor="t" bIns="342900" lIns="2400300" spcFirstLastPara="1" rIns="205725" wrap="square" tIns="0">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346" name="Google Shape;2346;p130"/>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47" name="Google Shape;2347;p130"/>
          <p:cNvSpPr txBox="1"/>
          <p:nvPr>
            <p:ph idx="2"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1–5 (Green) 1 Line Subhead">
  <p:cSld name="Bulleted List 1–5 (Green) 1 Line Subhead">
    <p:spTree>
      <p:nvGrpSpPr>
        <p:cNvPr id="2348" name="Shape 2348"/>
        <p:cNvGrpSpPr/>
        <p:nvPr/>
      </p:nvGrpSpPr>
      <p:grpSpPr>
        <a:xfrm>
          <a:off x="0" y="0"/>
          <a:ext cx="0" cy="0"/>
          <a:chOff x="0" y="0"/>
          <a:chExt cx="0" cy="0"/>
        </a:xfrm>
      </p:grpSpPr>
      <p:sp>
        <p:nvSpPr>
          <p:cNvPr id="2349" name="Google Shape;2349;p131"/>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50" name="Google Shape;2350;p131"/>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51" name="Google Shape;2351;p131"/>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52" name="Google Shape;2352;p131"/>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353" name="Google Shape;2353;p131"/>
          <p:cNvGrpSpPr/>
          <p:nvPr/>
        </p:nvGrpSpPr>
        <p:grpSpPr>
          <a:xfrm>
            <a:off x="274977" y="1238802"/>
            <a:ext cx="8631048" cy="626341"/>
            <a:chOff x="366636" y="1651736"/>
            <a:chExt cx="11508064" cy="835121"/>
          </a:xfrm>
        </p:grpSpPr>
        <p:grpSp>
          <p:nvGrpSpPr>
            <p:cNvPr id="2354" name="Google Shape;2354;p131"/>
            <p:cNvGrpSpPr/>
            <p:nvPr/>
          </p:nvGrpSpPr>
          <p:grpSpPr>
            <a:xfrm>
              <a:off x="366636" y="1690179"/>
              <a:ext cx="11508064" cy="783600"/>
              <a:chOff x="366636" y="1829879"/>
              <a:chExt cx="11508064" cy="783600"/>
            </a:xfrm>
          </p:grpSpPr>
          <p:sp>
            <p:nvSpPr>
              <p:cNvPr id="2355" name="Google Shape;2355;p131"/>
              <p:cNvSpPr/>
              <p:nvPr/>
            </p:nvSpPr>
            <p:spPr>
              <a:xfrm>
                <a:off x="1689100" y="1829879"/>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56" name="Google Shape;2356;p131"/>
              <p:cNvGrpSpPr/>
              <p:nvPr/>
            </p:nvGrpSpPr>
            <p:grpSpPr>
              <a:xfrm>
                <a:off x="366636" y="1829879"/>
                <a:ext cx="1030664" cy="783600"/>
                <a:chOff x="366636" y="1829879"/>
                <a:chExt cx="1030664" cy="783600"/>
              </a:xfrm>
            </p:grpSpPr>
            <p:sp>
              <p:nvSpPr>
                <p:cNvPr id="2357" name="Google Shape;2357;p131"/>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58" name="Google Shape;2358;p131"/>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pic>
          <p:nvPicPr>
            <p:cNvPr id="2359" name="Google Shape;2359;p131"/>
            <p:cNvPicPr preferRelativeResize="0"/>
            <p:nvPr/>
          </p:nvPicPr>
          <p:blipFill rotWithShape="1">
            <a:blip r:embed="rId2">
              <a:alphaModFix/>
            </a:blip>
            <a:srcRect b="0" l="0" r="0" t="0"/>
            <a:stretch/>
          </p:blipFill>
          <p:spPr>
            <a:xfrm>
              <a:off x="500816" y="1651736"/>
              <a:ext cx="835121" cy="835121"/>
            </a:xfrm>
            <a:prstGeom prst="rect">
              <a:avLst/>
            </a:prstGeom>
            <a:noFill/>
            <a:ln>
              <a:noFill/>
            </a:ln>
          </p:spPr>
        </p:pic>
      </p:grpSp>
      <p:grpSp>
        <p:nvGrpSpPr>
          <p:cNvPr id="2360" name="Google Shape;2360;p131"/>
          <p:cNvGrpSpPr/>
          <p:nvPr/>
        </p:nvGrpSpPr>
        <p:grpSpPr>
          <a:xfrm>
            <a:off x="274977" y="1942951"/>
            <a:ext cx="8631048" cy="626341"/>
            <a:chOff x="366636" y="2590602"/>
            <a:chExt cx="11508064" cy="835121"/>
          </a:xfrm>
        </p:grpSpPr>
        <p:grpSp>
          <p:nvGrpSpPr>
            <p:cNvPr id="2361" name="Google Shape;2361;p131"/>
            <p:cNvGrpSpPr/>
            <p:nvPr/>
          </p:nvGrpSpPr>
          <p:grpSpPr>
            <a:xfrm>
              <a:off x="366636" y="2627443"/>
              <a:ext cx="11508064" cy="783600"/>
              <a:chOff x="366636" y="2767143"/>
              <a:chExt cx="11508064" cy="783600"/>
            </a:xfrm>
          </p:grpSpPr>
          <p:sp>
            <p:nvSpPr>
              <p:cNvPr id="2362" name="Google Shape;2362;p131"/>
              <p:cNvSpPr/>
              <p:nvPr/>
            </p:nvSpPr>
            <p:spPr>
              <a:xfrm>
                <a:off x="1689100" y="2767143"/>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63" name="Google Shape;2363;p131"/>
              <p:cNvGrpSpPr/>
              <p:nvPr/>
            </p:nvGrpSpPr>
            <p:grpSpPr>
              <a:xfrm>
                <a:off x="366636" y="2767143"/>
                <a:ext cx="1030664" cy="783600"/>
                <a:chOff x="366636" y="2767143"/>
                <a:chExt cx="1030664" cy="783600"/>
              </a:xfrm>
            </p:grpSpPr>
            <p:sp>
              <p:nvSpPr>
                <p:cNvPr id="2364" name="Google Shape;2364;p131"/>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65" name="Google Shape;2365;p131"/>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pic>
          <p:nvPicPr>
            <p:cNvPr id="2366" name="Google Shape;2366;p131"/>
            <p:cNvPicPr preferRelativeResize="0"/>
            <p:nvPr/>
          </p:nvPicPr>
          <p:blipFill rotWithShape="1">
            <a:blip r:embed="rId3">
              <a:alphaModFix/>
            </a:blip>
            <a:srcRect b="0" l="0" r="0" t="0"/>
            <a:stretch/>
          </p:blipFill>
          <p:spPr>
            <a:xfrm>
              <a:off x="411916" y="2590602"/>
              <a:ext cx="835121" cy="835121"/>
            </a:xfrm>
            <a:prstGeom prst="rect">
              <a:avLst/>
            </a:prstGeom>
            <a:noFill/>
            <a:ln>
              <a:noFill/>
            </a:ln>
          </p:spPr>
        </p:pic>
      </p:grpSp>
      <p:grpSp>
        <p:nvGrpSpPr>
          <p:cNvPr id="2367" name="Google Shape;2367;p131"/>
          <p:cNvGrpSpPr/>
          <p:nvPr/>
        </p:nvGrpSpPr>
        <p:grpSpPr>
          <a:xfrm>
            <a:off x="274977" y="2648075"/>
            <a:ext cx="8631048" cy="626341"/>
            <a:chOff x="366636" y="3530766"/>
            <a:chExt cx="11508064" cy="835121"/>
          </a:xfrm>
        </p:grpSpPr>
        <p:grpSp>
          <p:nvGrpSpPr>
            <p:cNvPr id="2368" name="Google Shape;2368;p131"/>
            <p:cNvGrpSpPr/>
            <p:nvPr/>
          </p:nvGrpSpPr>
          <p:grpSpPr>
            <a:xfrm>
              <a:off x="366636" y="3569123"/>
              <a:ext cx="11508064" cy="783600"/>
              <a:chOff x="353936" y="3693021"/>
              <a:chExt cx="11508064" cy="783600"/>
            </a:xfrm>
          </p:grpSpPr>
          <p:sp>
            <p:nvSpPr>
              <p:cNvPr id="2369" name="Google Shape;2369;p131"/>
              <p:cNvSpPr/>
              <p:nvPr/>
            </p:nvSpPr>
            <p:spPr>
              <a:xfrm>
                <a:off x="1676400" y="3693021"/>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70" name="Google Shape;2370;p131"/>
              <p:cNvGrpSpPr/>
              <p:nvPr/>
            </p:nvGrpSpPr>
            <p:grpSpPr>
              <a:xfrm>
                <a:off x="353936" y="3693021"/>
                <a:ext cx="1030664" cy="783600"/>
                <a:chOff x="353936" y="3693021"/>
                <a:chExt cx="1030664" cy="783600"/>
              </a:xfrm>
            </p:grpSpPr>
            <p:sp>
              <p:nvSpPr>
                <p:cNvPr id="2371" name="Google Shape;2371;p131"/>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sp>
              <p:nvSpPr>
                <p:cNvPr id="2372" name="Google Shape;2372;p131"/>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grpSp>
        </p:grpSp>
        <p:pic>
          <p:nvPicPr>
            <p:cNvPr id="2373" name="Google Shape;2373;p131"/>
            <p:cNvPicPr preferRelativeResize="0"/>
            <p:nvPr/>
          </p:nvPicPr>
          <p:blipFill rotWithShape="1">
            <a:blip r:embed="rId4">
              <a:alphaModFix/>
            </a:blip>
            <a:srcRect b="0" l="0" r="0" t="0"/>
            <a:stretch/>
          </p:blipFill>
          <p:spPr>
            <a:xfrm>
              <a:off x="414196" y="3530766"/>
              <a:ext cx="835121" cy="835121"/>
            </a:xfrm>
            <a:prstGeom prst="rect">
              <a:avLst/>
            </a:prstGeom>
            <a:noFill/>
            <a:ln>
              <a:noFill/>
            </a:ln>
          </p:spPr>
        </p:pic>
      </p:grpSp>
      <p:grpSp>
        <p:nvGrpSpPr>
          <p:cNvPr id="2374" name="Google Shape;2374;p131"/>
          <p:cNvGrpSpPr/>
          <p:nvPr/>
        </p:nvGrpSpPr>
        <p:grpSpPr>
          <a:xfrm>
            <a:off x="274977" y="3343545"/>
            <a:ext cx="8631048" cy="626341"/>
            <a:chOff x="366636" y="4458060"/>
            <a:chExt cx="11508064" cy="835121"/>
          </a:xfrm>
        </p:grpSpPr>
        <p:grpSp>
          <p:nvGrpSpPr>
            <p:cNvPr id="2375" name="Google Shape;2375;p131"/>
            <p:cNvGrpSpPr/>
            <p:nvPr/>
          </p:nvGrpSpPr>
          <p:grpSpPr>
            <a:xfrm>
              <a:off x="366636" y="4493786"/>
              <a:ext cx="11508064" cy="783600"/>
              <a:chOff x="353936" y="4604323"/>
              <a:chExt cx="11508064" cy="783600"/>
            </a:xfrm>
          </p:grpSpPr>
          <p:sp>
            <p:nvSpPr>
              <p:cNvPr id="2376" name="Google Shape;2376;p131"/>
              <p:cNvSpPr/>
              <p:nvPr/>
            </p:nvSpPr>
            <p:spPr>
              <a:xfrm>
                <a:off x="1676400" y="4604323"/>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77" name="Google Shape;2377;p131"/>
              <p:cNvGrpSpPr/>
              <p:nvPr/>
            </p:nvGrpSpPr>
            <p:grpSpPr>
              <a:xfrm>
                <a:off x="353936" y="4604323"/>
                <a:ext cx="1030664" cy="783600"/>
                <a:chOff x="353936" y="3693021"/>
                <a:chExt cx="1030664" cy="783600"/>
              </a:xfrm>
            </p:grpSpPr>
            <p:sp>
              <p:nvSpPr>
                <p:cNvPr id="2378" name="Google Shape;2378;p131"/>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79" name="Google Shape;2379;p131"/>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pic>
          <p:nvPicPr>
            <p:cNvPr id="2380" name="Google Shape;2380;p131"/>
            <p:cNvPicPr preferRelativeResize="0"/>
            <p:nvPr/>
          </p:nvPicPr>
          <p:blipFill rotWithShape="1">
            <a:blip r:embed="rId5">
              <a:alphaModFix/>
            </a:blip>
            <a:srcRect b="0" l="0" r="0" t="0"/>
            <a:stretch/>
          </p:blipFill>
          <p:spPr>
            <a:xfrm>
              <a:off x="412044" y="4458060"/>
              <a:ext cx="835121" cy="835121"/>
            </a:xfrm>
            <a:prstGeom prst="rect">
              <a:avLst/>
            </a:prstGeom>
            <a:noFill/>
            <a:ln>
              <a:noFill/>
            </a:ln>
          </p:spPr>
        </p:pic>
      </p:grpSp>
      <p:grpSp>
        <p:nvGrpSpPr>
          <p:cNvPr id="2381" name="Google Shape;2381;p131"/>
          <p:cNvGrpSpPr/>
          <p:nvPr/>
        </p:nvGrpSpPr>
        <p:grpSpPr>
          <a:xfrm>
            <a:off x="265452" y="4039015"/>
            <a:ext cx="8631048" cy="626341"/>
            <a:chOff x="353936" y="5385354"/>
            <a:chExt cx="11508064" cy="835121"/>
          </a:xfrm>
        </p:grpSpPr>
        <p:grpSp>
          <p:nvGrpSpPr>
            <p:cNvPr id="2382" name="Google Shape;2382;p131"/>
            <p:cNvGrpSpPr/>
            <p:nvPr/>
          </p:nvGrpSpPr>
          <p:grpSpPr>
            <a:xfrm>
              <a:off x="353936" y="5415241"/>
              <a:ext cx="11508064" cy="783600"/>
              <a:chOff x="353936" y="5529541"/>
              <a:chExt cx="11508064" cy="783600"/>
            </a:xfrm>
          </p:grpSpPr>
          <p:sp>
            <p:nvSpPr>
              <p:cNvPr id="2383" name="Google Shape;2383;p131"/>
              <p:cNvSpPr/>
              <p:nvPr/>
            </p:nvSpPr>
            <p:spPr>
              <a:xfrm>
                <a:off x="1676400" y="5529541"/>
                <a:ext cx="10185600" cy="7836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384" name="Google Shape;2384;p131"/>
              <p:cNvGrpSpPr/>
              <p:nvPr/>
            </p:nvGrpSpPr>
            <p:grpSpPr>
              <a:xfrm>
                <a:off x="353936" y="5529541"/>
                <a:ext cx="1030664" cy="783600"/>
                <a:chOff x="353936" y="3693021"/>
                <a:chExt cx="1030664" cy="783600"/>
              </a:xfrm>
            </p:grpSpPr>
            <p:sp>
              <p:nvSpPr>
                <p:cNvPr id="2385" name="Google Shape;2385;p131"/>
                <p:cNvSpPr/>
                <p:nvPr/>
              </p:nvSpPr>
              <p:spPr>
                <a:xfrm>
                  <a:off x="353936" y="3693021"/>
                  <a:ext cx="933900" cy="783600"/>
                </a:xfrm>
                <a:prstGeom prst="roundRect">
                  <a:avLst>
                    <a:gd fmla="val 16667"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86" name="Google Shape;2386;p131"/>
                <p:cNvSpPr/>
                <p:nvPr/>
              </p:nvSpPr>
              <p:spPr>
                <a:xfrm rot="5400000">
                  <a:off x="892750" y="3915171"/>
                  <a:ext cx="637800" cy="345900"/>
                </a:xfrm>
                <a:prstGeom prst="triangle">
                  <a:avLst>
                    <a:gd fmla="val 50000" name="adj"/>
                  </a:avLst>
                </a:prstGeom>
                <a:solidFill>
                  <a:srgbClr val="21294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pic>
          <p:nvPicPr>
            <p:cNvPr id="2387" name="Google Shape;2387;p131"/>
            <p:cNvPicPr preferRelativeResize="0"/>
            <p:nvPr/>
          </p:nvPicPr>
          <p:blipFill rotWithShape="1">
            <a:blip r:embed="rId6">
              <a:alphaModFix/>
            </a:blip>
            <a:srcRect b="0" l="0" r="0" t="0"/>
            <a:stretch/>
          </p:blipFill>
          <p:spPr>
            <a:xfrm>
              <a:off x="399344" y="5385354"/>
              <a:ext cx="835121" cy="835121"/>
            </a:xfrm>
            <a:prstGeom prst="rect">
              <a:avLst/>
            </a:prstGeom>
            <a:noFill/>
            <a:ln>
              <a:noFill/>
            </a:ln>
          </p:spPr>
        </p:pic>
      </p:grpSp>
      <p:sp>
        <p:nvSpPr>
          <p:cNvPr id="2388" name="Google Shape;2388;p131"/>
          <p:cNvSpPr txBox="1"/>
          <p:nvPr>
            <p:ph idx="3" type="body"/>
          </p:nvPr>
        </p:nvSpPr>
        <p:spPr>
          <a:xfrm>
            <a:off x="-1" y="1267635"/>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89" name="Google Shape;2389;p131"/>
          <p:cNvSpPr txBox="1"/>
          <p:nvPr>
            <p:ph idx="4" type="body"/>
          </p:nvPr>
        </p:nvSpPr>
        <p:spPr>
          <a:xfrm>
            <a:off x="0" y="1972757"/>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0" name="Google Shape;2390;p131"/>
          <p:cNvSpPr txBox="1"/>
          <p:nvPr>
            <p:ph idx="5" type="body"/>
          </p:nvPr>
        </p:nvSpPr>
        <p:spPr>
          <a:xfrm>
            <a:off x="0" y="2679610"/>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1" name="Google Shape;2391;p131"/>
          <p:cNvSpPr txBox="1"/>
          <p:nvPr>
            <p:ph idx="6" type="body"/>
          </p:nvPr>
        </p:nvSpPr>
        <p:spPr>
          <a:xfrm>
            <a:off x="0" y="3374300"/>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2" name="Google Shape;2392;p131"/>
          <p:cNvSpPr txBox="1"/>
          <p:nvPr>
            <p:ph idx="7" type="body"/>
          </p:nvPr>
        </p:nvSpPr>
        <p:spPr>
          <a:xfrm>
            <a:off x="-1" y="4050834"/>
            <a:ext cx="9144000" cy="579300"/>
          </a:xfrm>
          <a:prstGeom prst="rect">
            <a:avLst/>
          </a:prstGeom>
          <a:noFill/>
          <a:ln>
            <a:noFill/>
          </a:ln>
        </p:spPr>
        <p:txBody>
          <a:bodyPr anchorCtr="0" anchor="ctr" bIns="34275" lIns="1508750" spcFirstLastPara="1" rIns="205725" wrap="square" tIns="34275">
            <a:noAutofit/>
          </a:bodyPr>
          <a:lstStyle>
            <a:lvl1pPr indent="-228600" lvl="0" marL="457200" marR="0" rtl="0" algn="l">
              <a:lnSpc>
                <a:spcPct val="100000"/>
              </a:lnSpc>
              <a:spcBef>
                <a:spcPts val="8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3" name="Google Shape;2393;p131"/>
          <p:cNvSpPr/>
          <p:nvPr/>
        </p:nvSpPr>
        <p:spPr>
          <a:xfrm>
            <a:off x="193183" y="1185434"/>
            <a:ext cx="975600" cy="3576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94" name="Google Shape;2394;p131"/>
          <p:cNvPicPr preferRelativeResize="0"/>
          <p:nvPr/>
        </p:nvPicPr>
        <p:blipFill rotWithShape="1">
          <a:blip r:embed="rId7">
            <a:alphaModFix/>
          </a:blip>
          <a:srcRect b="0" l="0" r="0" t="0"/>
          <a:stretch/>
        </p:blipFill>
        <p:spPr>
          <a:xfrm>
            <a:off x="355691" y="1254935"/>
            <a:ext cx="772618" cy="618094"/>
          </a:xfrm>
          <a:prstGeom prst="rect">
            <a:avLst/>
          </a:prstGeom>
          <a:noFill/>
          <a:ln>
            <a:noFill/>
          </a:ln>
        </p:spPr>
      </p:pic>
      <p:pic>
        <p:nvPicPr>
          <p:cNvPr id="2395" name="Google Shape;2395;p131"/>
          <p:cNvPicPr preferRelativeResize="0"/>
          <p:nvPr/>
        </p:nvPicPr>
        <p:blipFill rotWithShape="1">
          <a:blip r:embed="rId8">
            <a:alphaModFix/>
          </a:blip>
          <a:srcRect b="0" l="0" r="0" t="0"/>
          <a:stretch/>
        </p:blipFill>
        <p:spPr>
          <a:xfrm>
            <a:off x="355691" y="1956413"/>
            <a:ext cx="772618" cy="602642"/>
          </a:xfrm>
          <a:prstGeom prst="rect">
            <a:avLst/>
          </a:prstGeom>
          <a:noFill/>
          <a:ln>
            <a:noFill/>
          </a:ln>
        </p:spPr>
      </p:pic>
      <p:pic>
        <p:nvPicPr>
          <p:cNvPr id="2396" name="Google Shape;2396;p131"/>
          <p:cNvPicPr preferRelativeResize="0"/>
          <p:nvPr/>
        </p:nvPicPr>
        <p:blipFill rotWithShape="1">
          <a:blip r:embed="rId7">
            <a:alphaModFix/>
          </a:blip>
          <a:srcRect b="0" l="0" r="0" t="0"/>
          <a:stretch/>
        </p:blipFill>
        <p:spPr>
          <a:xfrm>
            <a:off x="355691" y="2654178"/>
            <a:ext cx="772618" cy="618094"/>
          </a:xfrm>
          <a:prstGeom prst="rect">
            <a:avLst/>
          </a:prstGeom>
          <a:noFill/>
          <a:ln>
            <a:noFill/>
          </a:ln>
        </p:spPr>
      </p:pic>
      <p:pic>
        <p:nvPicPr>
          <p:cNvPr id="2397" name="Google Shape;2397;p131"/>
          <p:cNvPicPr preferRelativeResize="0"/>
          <p:nvPr/>
        </p:nvPicPr>
        <p:blipFill rotWithShape="1">
          <a:blip r:embed="rId8">
            <a:alphaModFix/>
          </a:blip>
          <a:srcRect b="0" l="0" r="0" t="0"/>
          <a:stretch/>
        </p:blipFill>
        <p:spPr>
          <a:xfrm>
            <a:off x="355691" y="3362675"/>
            <a:ext cx="772618" cy="602642"/>
          </a:xfrm>
          <a:prstGeom prst="rect">
            <a:avLst/>
          </a:prstGeom>
          <a:noFill/>
          <a:ln>
            <a:noFill/>
          </a:ln>
        </p:spPr>
      </p:pic>
      <p:pic>
        <p:nvPicPr>
          <p:cNvPr id="2398" name="Google Shape;2398;p131"/>
          <p:cNvPicPr preferRelativeResize="0"/>
          <p:nvPr/>
        </p:nvPicPr>
        <p:blipFill rotWithShape="1">
          <a:blip r:embed="rId7">
            <a:alphaModFix/>
          </a:blip>
          <a:srcRect b="0" l="0" r="0" t="0"/>
          <a:stretch/>
        </p:blipFill>
        <p:spPr>
          <a:xfrm>
            <a:off x="355691" y="4041090"/>
            <a:ext cx="772618" cy="61809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List 1–4 (Gray) 1 Line Subhead">
  <p:cSld name="Bulleted List 1–4 (Gray) 1 Line Subhead">
    <p:spTree>
      <p:nvGrpSpPr>
        <p:cNvPr id="2399" name="Shape 2399"/>
        <p:cNvGrpSpPr/>
        <p:nvPr/>
      </p:nvGrpSpPr>
      <p:grpSpPr>
        <a:xfrm>
          <a:off x="0" y="0"/>
          <a:ext cx="0" cy="0"/>
          <a:chOff x="0" y="0"/>
          <a:chExt cx="0" cy="0"/>
        </a:xfrm>
      </p:grpSpPr>
      <p:sp>
        <p:nvSpPr>
          <p:cNvPr id="2400" name="Google Shape;2400;p132"/>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01" name="Google Shape;2401;p132"/>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2" name="Google Shape;2402;p132"/>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403" name="Google Shape;2403;p132"/>
          <p:cNvSpPr txBox="1"/>
          <p:nvPr>
            <p:ph idx="2" type="subTitle"/>
          </p:nvPr>
        </p:nvSpPr>
        <p:spPr>
          <a:xfrm>
            <a:off x="0" y="671119"/>
            <a:ext cx="9144000" cy="4638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grpSp>
        <p:nvGrpSpPr>
          <p:cNvPr id="2404" name="Google Shape;2404;p132"/>
          <p:cNvGrpSpPr/>
          <p:nvPr/>
        </p:nvGrpSpPr>
        <p:grpSpPr>
          <a:xfrm>
            <a:off x="373970" y="1333500"/>
            <a:ext cx="8465305" cy="713668"/>
            <a:chOff x="498627" y="1727200"/>
            <a:chExt cx="11287073" cy="951557"/>
          </a:xfrm>
        </p:grpSpPr>
        <p:sp>
          <p:nvSpPr>
            <p:cNvPr id="2405" name="Google Shape;2405;p132"/>
            <p:cNvSpPr/>
            <p:nvPr/>
          </p:nvSpPr>
          <p:spPr>
            <a:xfrm>
              <a:off x="1854200" y="1771003"/>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406" name="Google Shape;2406;p132"/>
            <p:cNvGrpSpPr/>
            <p:nvPr/>
          </p:nvGrpSpPr>
          <p:grpSpPr>
            <a:xfrm>
              <a:off x="498627" y="1770959"/>
              <a:ext cx="1174339" cy="892834"/>
              <a:chOff x="366636" y="1829879"/>
              <a:chExt cx="1030664" cy="783600"/>
            </a:xfrm>
          </p:grpSpPr>
          <p:sp>
            <p:nvSpPr>
              <p:cNvPr id="2407" name="Google Shape;2407;p132"/>
              <p:cNvSpPr/>
              <p:nvPr/>
            </p:nvSpPr>
            <p:spPr>
              <a:xfrm>
                <a:off x="366636" y="1829879"/>
                <a:ext cx="933900" cy="783600"/>
              </a:xfrm>
              <a:prstGeom prst="roundRect">
                <a:avLst>
                  <a:gd fmla="val 16667"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08" name="Google Shape;2408;p132"/>
              <p:cNvSpPr/>
              <p:nvPr/>
            </p:nvSpPr>
            <p:spPr>
              <a:xfrm rot="5400000">
                <a:off x="905450" y="2052029"/>
                <a:ext cx="637800" cy="345900"/>
              </a:xfrm>
              <a:prstGeom prst="triangle">
                <a:avLst>
                  <a:gd fmla="val 50000" name="adj"/>
                </a:avLst>
              </a:prstGeom>
              <a:solidFill>
                <a:srgbClr val="F2F77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409" name="Google Shape;2409;p132"/>
            <p:cNvPicPr preferRelativeResize="0"/>
            <p:nvPr/>
          </p:nvPicPr>
          <p:blipFill rotWithShape="1">
            <a:blip r:embed="rId2">
              <a:alphaModFix/>
            </a:blip>
            <a:srcRect b="0" l="0" r="0" t="0"/>
            <a:stretch/>
          </p:blipFill>
          <p:spPr>
            <a:xfrm>
              <a:off x="651524" y="1727200"/>
              <a:ext cx="951557" cy="951557"/>
            </a:xfrm>
            <a:prstGeom prst="rect">
              <a:avLst/>
            </a:prstGeom>
            <a:noFill/>
            <a:ln>
              <a:noFill/>
            </a:ln>
          </p:spPr>
        </p:pic>
      </p:grpSp>
      <p:grpSp>
        <p:nvGrpSpPr>
          <p:cNvPr id="2410" name="Google Shape;2410;p132"/>
          <p:cNvGrpSpPr/>
          <p:nvPr/>
        </p:nvGrpSpPr>
        <p:grpSpPr>
          <a:xfrm>
            <a:off x="373970" y="2171040"/>
            <a:ext cx="8465305" cy="713668"/>
            <a:chOff x="498627" y="2843920"/>
            <a:chExt cx="11287073" cy="951557"/>
          </a:xfrm>
        </p:grpSpPr>
        <p:sp>
          <p:nvSpPr>
            <p:cNvPr id="2411" name="Google Shape;2411;p132"/>
            <p:cNvSpPr/>
            <p:nvPr/>
          </p:nvSpPr>
          <p:spPr>
            <a:xfrm>
              <a:off x="1854200" y="2885898"/>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412" name="Google Shape;2412;p132"/>
            <p:cNvGrpSpPr/>
            <p:nvPr/>
          </p:nvGrpSpPr>
          <p:grpSpPr>
            <a:xfrm>
              <a:off x="498627" y="2885831"/>
              <a:ext cx="1174339" cy="892834"/>
              <a:chOff x="366636" y="2767143"/>
              <a:chExt cx="1030664" cy="783600"/>
            </a:xfrm>
          </p:grpSpPr>
          <p:sp>
            <p:nvSpPr>
              <p:cNvPr id="2413" name="Google Shape;2413;p132"/>
              <p:cNvSpPr/>
              <p:nvPr/>
            </p:nvSpPr>
            <p:spPr>
              <a:xfrm>
                <a:off x="366636" y="2767143"/>
                <a:ext cx="933900" cy="783600"/>
              </a:xfrm>
              <a:prstGeom prst="roundRect">
                <a:avLst>
                  <a:gd fmla="val 16667"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14" name="Google Shape;2414;p132"/>
              <p:cNvSpPr/>
              <p:nvPr/>
            </p:nvSpPr>
            <p:spPr>
              <a:xfrm rot="5400000">
                <a:off x="905450" y="2989293"/>
                <a:ext cx="637800" cy="345900"/>
              </a:xfrm>
              <a:prstGeom prst="triangle">
                <a:avLst>
                  <a:gd fmla="val 50000" name="adj"/>
                </a:avLst>
              </a:prstGeom>
              <a:solidFill>
                <a:srgbClr val="AFCA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415" name="Google Shape;2415;p132"/>
            <p:cNvPicPr preferRelativeResize="0"/>
            <p:nvPr/>
          </p:nvPicPr>
          <p:blipFill rotWithShape="1">
            <a:blip r:embed="rId3">
              <a:alphaModFix/>
            </a:blip>
            <a:srcRect b="0" l="0" r="0" t="0"/>
            <a:stretch/>
          </p:blipFill>
          <p:spPr>
            <a:xfrm>
              <a:off x="550229" y="2843920"/>
              <a:ext cx="951557" cy="951557"/>
            </a:xfrm>
            <a:prstGeom prst="rect">
              <a:avLst/>
            </a:prstGeom>
            <a:noFill/>
            <a:ln>
              <a:noFill/>
            </a:ln>
          </p:spPr>
        </p:pic>
      </p:grpSp>
      <p:grpSp>
        <p:nvGrpSpPr>
          <p:cNvPr id="2416" name="Google Shape;2416;p132"/>
          <p:cNvGrpSpPr/>
          <p:nvPr/>
        </p:nvGrpSpPr>
        <p:grpSpPr>
          <a:xfrm>
            <a:off x="373970" y="3003050"/>
            <a:ext cx="8465305" cy="713668"/>
            <a:chOff x="498627" y="3953266"/>
            <a:chExt cx="11287073" cy="951557"/>
          </a:xfrm>
        </p:grpSpPr>
        <p:sp>
          <p:nvSpPr>
            <p:cNvPr id="2417" name="Google Shape;2417;p132"/>
            <p:cNvSpPr/>
            <p:nvPr/>
          </p:nvSpPr>
          <p:spPr>
            <a:xfrm>
              <a:off x="1854200" y="3996971"/>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418" name="Google Shape;2418;p132"/>
            <p:cNvGrpSpPr/>
            <p:nvPr/>
          </p:nvGrpSpPr>
          <p:grpSpPr>
            <a:xfrm>
              <a:off x="498627" y="3996882"/>
              <a:ext cx="1174339" cy="892834"/>
              <a:chOff x="353936" y="3693021"/>
              <a:chExt cx="1030664" cy="783600"/>
            </a:xfrm>
          </p:grpSpPr>
          <p:sp>
            <p:nvSpPr>
              <p:cNvPr id="2419" name="Google Shape;2419;p132"/>
              <p:cNvSpPr/>
              <p:nvPr/>
            </p:nvSpPr>
            <p:spPr>
              <a:xfrm>
                <a:off x="353936" y="3693021"/>
                <a:ext cx="933900" cy="783600"/>
              </a:xfrm>
              <a:prstGeom prst="roundRect">
                <a:avLst>
                  <a:gd fmla="val 16667"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sp>
            <p:nvSpPr>
              <p:cNvPr id="2420" name="Google Shape;2420;p132"/>
              <p:cNvSpPr/>
              <p:nvPr/>
            </p:nvSpPr>
            <p:spPr>
              <a:xfrm rot="5400000">
                <a:off x="892750" y="3915171"/>
                <a:ext cx="637800" cy="345900"/>
              </a:xfrm>
              <a:prstGeom prst="triangle">
                <a:avLst>
                  <a:gd fmla="val 50000" name="adj"/>
                </a:avLst>
              </a:prstGeom>
              <a:solidFill>
                <a:srgbClr val="3CA77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9051"/>
                  </a:solidFill>
                  <a:latin typeface="Calibri"/>
                  <a:ea typeface="Calibri"/>
                  <a:cs typeface="Calibri"/>
                  <a:sym typeface="Calibri"/>
                </a:endParaRPr>
              </a:p>
            </p:txBody>
          </p:sp>
        </p:grpSp>
        <p:pic>
          <p:nvPicPr>
            <p:cNvPr id="2421" name="Google Shape;2421;p132"/>
            <p:cNvPicPr preferRelativeResize="0"/>
            <p:nvPr/>
          </p:nvPicPr>
          <p:blipFill rotWithShape="1">
            <a:blip r:embed="rId4">
              <a:alphaModFix/>
            </a:blip>
            <a:srcRect b="0" l="0" r="0" t="0"/>
            <a:stretch/>
          </p:blipFill>
          <p:spPr>
            <a:xfrm>
              <a:off x="552827" y="3953266"/>
              <a:ext cx="951557" cy="951557"/>
            </a:xfrm>
            <a:prstGeom prst="rect">
              <a:avLst/>
            </a:prstGeom>
            <a:noFill/>
            <a:ln>
              <a:noFill/>
            </a:ln>
          </p:spPr>
        </p:pic>
      </p:grpSp>
      <p:grpSp>
        <p:nvGrpSpPr>
          <p:cNvPr id="2422" name="Google Shape;2422;p132"/>
          <p:cNvGrpSpPr/>
          <p:nvPr/>
        </p:nvGrpSpPr>
        <p:grpSpPr>
          <a:xfrm>
            <a:off x="373970" y="3834913"/>
            <a:ext cx="8465305" cy="713668"/>
            <a:chOff x="498627" y="5062418"/>
            <a:chExt cx="11287073" cy="951557"/>
          </a:xfrm>
        </p:grpSpPr>
        <p:sp>
          <p:nvSpPr>
            <p:cNvPr id="2423" name="Google Shape;2423;p132"/>
            <p:cNvSpPr/>
            <p:nvPr/>
          </p:nvSpPr>
          <p:spPr>
            <a:xfrm>
              <a:off x="1854200" y="5103125"/>
              <a:ext cx="9931500" cy="892800"/>
            </a:xfrm>
            <a:prstGeom prst="roundRect">
              <a:avLst>
                <a:gd fmla="val 16667" name="adj"/>
              </a:avLst>
            </a:prstGeom>
            <a:solidFill>
              <a:srgbClr val="E7E8EB">
                <a:alpha val="63919"/>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424" name="Google Shape;2424;p132"/>
            <p:cNvGrpSpPr/>
            <p:nvPr/>
          </p:nvGrpSpPr>
          <p:grpSpPr>
            <a:xfrm>
              <a:off x="498627" y="5103036"/>
              <a:ext cx="1174339" cy="892834"/>
              <a:chOff x="353936" y="3693021"/>
              <a:chExt cx="1030664" cy="783600"/>
            </a:xfrm>
          </p:grpSpPr>
          <p:sp>
            <p:nvSpPr>
              <p:cNvPr id="2425" name="Google Shape;2425;p132"/>
              <p:cNvSpPr/>
              <p:nvPr/>
            </p:nvSpPr>
            <p:spPr>
              <a:xfrm>
                <a:off x="353936" y="3693021"/>
                <a:ext cx="933900" cy="783600"/>
              </a:xfrm>
              <a:prstGeom prst="roundRect">
                <a:avLst>
                  <a:gd fmla="val 16667"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26" name="Google Shape;2426;p132"/>
              <p:cNvSpPr/>
              <p:nvPr/>
            </p:nvSpPr>
            <p:spPr>
              <a:xfrm rot="5400000">
                <a:off x="892750" y="3915171"/>
                <a:ext cx="637800" cy="345900"/>
              </a:xfrm>
              <a:prstGeom prst="triangle">
                <a:avLst>
                  <a:gd fmla="val 50000" name="adj"/>
                </a:avLst>
              </a:prstGeom>
              <a:solidFill>
                <a:srgbClr val="00919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pic>
          <p:nvPicPr>
            <p:cNvPr id="2427" name="Google Shape;2427;p132"/>
            <p:cNvPicPr preferRelativeResize="0"/>
            <p:nvPr/>
          </p:nvPicPr>
          <p:blipFill rotWithShape="1">
            <a:blip r:embed="rId5">
              <a:alphaModFix/>
            </a:blip>
            <a:srcRect b="0" l="0" r="0" t="0"/>
            <a:stretch/>
          </p:blipFill>
          <p:spPr>
            <a:xfrm>
              <a:off x="550375" y="5062418"/>
              <a:ext cx="951557" cy="951557"/>
            </a:xfrm>
            <a:prstGeom prst="rect">
              <a:avLst/>
            </a:prstGeom>
            <a:noFill/>
            <a:ln>
              <a:noFill/>
            </a:ln>
          </p:spPr>
        </p:pic>
      </p:grpSp>
      <p:sp>
        <p:nvSpPr>
          <p:cNvPr id="2428" name="Google Shape;2428;p132"/>
          <p:cNvSpPr txBox="1"/>
          <p:nvPr>
            <p:ph idx="3" type="body"/>
          </p:nvPr>
        </p:nvSpPr>
        <p:spPr>
          <a:xfrm>
            <a:off x="-1" y="137587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29" name="Google Shape;2429;p132"/>
          <p:cNvSpPr txBox="1"/>
          <p:nvPr>
            <p:ph idx="4" type="body"/>
          </p:nvPr>
        </p:nvSpPr>
        <p:spPr>
          <a:xfrm>
            <a:off x="-1" y="2213462"/>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0" name="Google Shape;2430;p132"/>
          <p:cNvSpPr txBox="1"/>
          <p:nvPr>
            <p:ph idx="5" type="body"/>
          </p:nvPr>
        </p:nvSpPr>
        <p:spPr>
          <a:xfrm>
            <a:off x="0" y="3034136"/>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1" name="Google Shape;2431;p132"/>
          <p:cNvSpPr txBox="1"/>
          <p:nvPr>
            <p:ph idx="6" type="body"/>
          </p:nvPr>
        </p:nvSpPr>
        <p:spPr>
          <a:xfrm>
            <a:off x="-1" y="3863847"/>
            <a:ext cx="9144000" cy="653400"/>
          </a:xfrm>
          <a:prstGeom prst="rect">
            <a:avLst/>
          </a:prstGeom>
          <a:noFill/>
          <a:ln>
            <a:noFill/>
          </a:ln>
        </p:spPr>
        <p:txBody>
          <a:bodyPr anchorCtr="0" anchor="ctr" bIns="34275" lIns="1645925" spcFirstLastPara="1" rIns="205725" wrap="square" tIns="34275">
            <a:noAutofit/>
          </a:bodyPr>
          <a:lstStyle>
            <a:lvl1pPr indent="-228600" lvl="0" marL="457200" marR="0" rtl="0" algn="l">
              <a:lnSpc>
                <a:spcPct val="10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2" name="Google Shape;2432;p132"/>
          <p:cNvSpPr/>
          <p:nvPr/>
        </p:nvSpPr>
        <p:spPr>
          <a:xfrm>
            <a:off x="280115" y="1236372"/>
            <a:ext cx="1036800" cy="3399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433" name="Google Shape;2433;p132"/>
          <p:cNvPicPr preferRelativeResize="0"/>
          <p:nvPr/>
        </p:nvPicPr>
        <p:blipFill rotWithShape="1">
          <a:blip r:embed="rId6">
            <a:alphaModFix/>
          </a:blip>
          <a:srcRect b="0" l="0" r="0" t="0"/>
          <a:stretch/>
        </p:blipFill>
        <p:spPr>
          <a:xfrm>
            <a:off x="375077" y="2159797"/>
            <a:ext cx="839198" cy="671359"/>
          </a:xfrm>
          <a:prstGeom prst="rect">
            <a:avLst/>
          </a:prstGeom>
          <a:noFill/>
          <a:ln>
            <a:noFill/>
          </a:ln>
        </p:spPr>
      </p:pic>
      <p:pic>
        <p:nvPicPr>
          <p:cNvPr id="2434" name="Google Shape;2434;p132"/>
          <p:cNvPicPr preferRelativeResize="0"/>
          <p:nvPr/>
        </p:nvPicPr>
        <p:blipFill rotWithShape="1">
          <a:blip r:embed="rId6">
            <a:alphaModFix/>
          </a:blip>
          <a:srcRect b="0" l="0" r="0" t="0"/>
          <a:stretch/>
        </p:blipFill>
        <p:spPr>
          <a:xfrm>
            <a:off x="380848" y="1367650"/>
            <a:ext cx="860716" cy="688574"/>
          </a:xfrm>
          <a:prstGeom prst="rect">
            <a:avLst/>
          </a:prstGeom>
          <a:noFill/>
          <a:ln>
            <a:noFill/>
          </a:ln>
        </p:spPr>
      </p:pic>
      <p:pic>
        <p:nvPicPr>
          <p:cNvPr id="2435" name="Google Shape;2435;p132"/>
          <p:cNvPicPr preferRelativeResize="0"/>
          <p:nvPr/>
        </p:nvPicPr>
        <p:blipFill rotWithShape="1">
          <a:blip r:embed="rId6">
            <a:alphaModFix/>
          </a:blip>
          <a:srcRect b="0" l="0" r="0" t="0"/>
          <a:stretch/>
        </p:blipFill>
        <p:spPr>
          <a:xfrm>
            <a:off x="373531" y="3798850"/>
            <a:ext cx="839198" cy="671359"/>
          </a:xfrm>
          <a:prstGeom prst="rect">
            <a:avLst/>
          </a:prstGeom>
          <a:noFill/>
          <a:ln>
            <a:noFill/>
          </a:ln>
        </p:spPr>
      </p:pic>
      <p:pic>
        <p:nvPicPr>
          <p:cNvPr id="2436" name="Google Shape;2436;p132"/>
          <p:cNvPicPr preferRelativeResize="0"/>
          <p:nvPr/>
        </p:nvPicPr>
        <p:blipFill rotWithShape="1">
          <a:blip r:embed="rId6">
            <a:alphaModFix/>
          </a:blip>
          <a:srcRect b="0" l="0" r="0" t="0"/>
          <a:stretch/>
        </p:blipFill>
        <p:spPr>
          <a:xfrm>
            <a:off x="379303" y="3006703"/>
            <a:ext cx="860716" cy="688574"/>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2439" name="Shape 2439"/>
        <p:cNvGrpSpPr/>
        <p:nvPr/>
      </p:nvGrpSpPr>
      <p:grpSpPr>
        <a:xfrm>
          <a:off x="0" y="0"/>
          <a:ext cx="0" cy="0"/>
          <a:chOff x="0" y="0"/>
          <a:chExt cx="0" cy="0"/>
        </a:xfrm>
      </p:grpSpPr>
      <p:pic>
        <p:nvPicPr>
          <p:cNvPr id="2440" name="Google Shape;2440;p1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441" name="Google Shape;2441;p13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443" name="Google Shape;2443;p13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444" name="Google Shape;2444;p13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445" name="Google Shape;2445;p13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6" name="Google Shape;2446;p13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7" name="Google Shape;2447;p13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448" name="Google Shape;2448;p13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2449" name="Shape 2449"/>
        <p:cNvGrpSpPr/>
        <p:nvPr/>
      </p:nvGrpSpPr>
      <p:grpSpPr>
        <a:xfrm>
          <a:off x="0" y="0"/>
          <a:ext cx="0" cy="0"/>
          <a:chOff x="0" y="0"/>
          <a:chExt cx="0" cy="0"/>
        </a:xfrm>
      </p:grpSpPr>
      <p:pic>
        <p:nvPicPr>
          <p:cNvPr id="2450" name="Google Shape;2450;p1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451" name="Google Shape;2451;p13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453" name="Google Shape;2453;p13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454" name="Google Shape;2454;p13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5" name="Google Shape;2455;p13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6" name="Google Shape;2456;p13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457" name="Google Shape;2457;p13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458" name="Google Shape;2458;p13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459" name="Shape 2459"/>
        <p:cNvGrpSpPr/>
        <p:nvPr/>
      </p:nvGrpSpPr>
      <p:grpSpPr>
        <a:xfrm>
          <a:off x="0" y="0"/>
          <a:ext cx="0" cy="0"/>
          <a:chOff x="0" y="0"/>
          <a:chExt cx="0" cy="0"/>
        </a:xfrm>
      </p:grpSpPr>
      <p:pic>
        <p:nvPicPr>
          <p:cNvPr id="2460" name="Google Shape;2460;p1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461" name="Google Shape;2461;p13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463" name="Google Shape;2463;p13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464" name="Google Shape;2464;p13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5" name="Google Shape;2465;p13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6" name="Google Shape;2466;p13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467" name="Google Shape;2467;p13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468" name="Google Shape;2468;p13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2469" name="Shape 2469"/>
        <p:cNvGrpSpPr/>
        <p:nvPr/>
      </p:nvGrpSpPr>
      <p:grpSpPr>
        <a:xfrm>
          <a:off x="0" y="0"/>
          <a:ext cx="0" cy="0"/>
          <a:chOff x="0" y="0"/>
          <a:chExt cx="0" cy="0"/>
        </a:xfrm>
      </p:grpSpPr>
      <p:pic>
        <p:nvPicPr>
          <p:cNvPr id="2470" name="Google Shape;2470;p13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471" name="Google Shape;2471;p1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2" name="Google Shape;2472;p13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473" name="Google Shape;2473;p13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474" name="Google Shape;2474;p13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475" name="Google Shape;2475;p13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6" name="Google Shape;2476;p13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7" name="Google Shape;2477;p13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478" name="Google Shape;2478;p13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2479" name="Shape 2479"/>
        <p:cNvGrpSpPr/>
        <p:nvPr/>
      </p:nvGrpSpPr>
      <p:grpSpPr>
        <a:xfrm>
          <a:off x="0" y="0"/>
          <a:ext cx="0" cy="0"/>
          <a:chOff x="0" y="0"/>
          <a:chExt cx="0" cy="0"/>
        </a:xfrm>
      </p:grpSpPr>
      <p:pic>
        <p:nvPicPr>
          <p:cNvPr id="2480" name="Google Shape;2480;p1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481" name="Google Shape;2481;p13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2" name="Google Shape;2482;p13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483" name="Google Shape;2483;p13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484" name="Google Shape;2484;p13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5" name="Google Shape;2485;p13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6" name="Google Shape;2486;p13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487" name="Google Shape;2487;p13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2488" name="Google Shape;2488;p138"/>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2489" name="Shape 2489"/>
        <p:cNvGrpSpPr/>
        <p:nvPr/>
      </p:nvGrpSpPr>
      <p:grpSpPr>
        <a:xfrm>
          <a:off x="0" y="0"/>
          <a:ext cx="0" cy="0"/>
          <a:chOff x="0" y="0"/>
          <a:chExt cx="0" cy="0"/>
        </a:xfrm>
      </p:grpSpPr>
      <p:pic>
        <p:nvPicPr>
          <p:cNvPr id="2490" name="Google Shape;2490;p1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491" name="Google Shape;2491;p13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2" name="Google Shape;2492;p13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493" name="Google Shape;2493;p13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494" name="Google Shape;2494;p13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5" name="Google Shape;2495;p13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6" name="Google Shape;2496;p13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497" name="Google Shape;2497;p13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2498" name="Google Shape;2498;p13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2499" name="Shape 2499"/>
        <p:cNvGrpSpPr/>
        <p:nvPr/>
      </p:nvGrpSpPr>
      <p:grpSpPr>
        <a:xfrm>
          <a:off x="0" y="0"/>
          <a:ext cx="0" cy="0"/>
          <a:chOff x="0" y="0"/>
          <a:chExt cx="0" cy="0"/>
        </a:xfrm>
      </p:grpSpPr>
      <p:pic>
        <p:nvPicPr>
          <p:cNvPr id="2500" name="Google Shape;2500;p1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01" name="Google Shape;2501;p14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02" name="Google Shape;2502;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03" name="Google Shape;2503;p1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2504" name="Shape 2504"/>
        <p:cNvGrpSpPr/>
        <p:nvPr/>
      </p:nvGrpSpPr>
      <p:grpSpPr>
        <a:xfrm>
          <a:off x="0" y="0"/>
          <a:ext cx="0" cy="0"/>
          <a:chOff x="0" y="0"/>
          <a:chExt cx="0" cy="0"/>
        </a:xfrm>
      </p:grpSpPr>
      <p:pic>
        <p:nvPicPr>
          <p:cNvPr id="2505" name="Google Shape;2505;p1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06" name="Google Shape;2506;p14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07" name="Google Shape;2507;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08" name="Google Shape;2508;p14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2509" name="Shape 2509"/>
        <p:cNvGrpSpPr/>
        <p:nvPr/>
      </p:nvGrpSpPr>
      <p:grpSpPr>
        <a:xfrm>
          <a:off x="0" y="0"/>
          <a:ext cx="0" cy="0"/>
          <a:chOff x="0" y="0"/>
          <a:chExt cx="0" cy="0"/>
        </a:xfrm>
      </p:grpSpPr>
      <p:sp>
        <p:nvSpPr>
          <p:cNvPr id="2510" name="Google Shape;2510;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1" name="Google Shape;2511;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12" name="Google Shape;2512;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13" name="Google Shape;2513;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14" name="Google Shape;2514;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5" name="Google Shape;2515;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6" name="Google Shape;2516;p14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2517" name="Shape 2517"/>
        <p:cNvGrpSpPr/>
        <p:nvPr/>
      </p:nvGrpSpPr>
      <p:grpSpPr>
        <a:xfrm>
          <a:off x="0" y="0"/>
          <a:ext cx="0" cy="0"/>
          <a:chOff x="0" y="0"/>
          <a:chExt cx="0" cy="0"/>
        </a:xfrm>
      </p:grpSpPr>
      <p:pic>
        <p:nvPicPr>
          <p:cNvPr id="2518" name="Google Shape;2518;p14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519" name="Google Shape;2519;p14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0" name="Google Shape;2520;p14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521" name="Google Shape;2521;p14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2" name="Google Shape;2522;p14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3" name="Google Shape;2523;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24" name="Google Shape;2524;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525" name="Google Shape;2525;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6" name="Google Shape;2526;p14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2527" name="Shape 2527"/>
        <p:cNvGrpSpPr/>
        <p:nvPr/>
      </p:nvGrpSpPr>
      <p:grpSpPr>
        <a:xfrm>
          <a:off x="0" y="0"/>
          <a:ext cx="0" cy="0"/>
          <a:chOff x="0" y="0"/>
          <a:chExt cx="0" cy="0"/>
        </a:xfrm>
      </p:grpSpPr>
      <p:pic>
        <p:nvPicPr>
          <p:cNvPr id="2528" name="Google Shape;2528;p1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29" name="Google Shape;2529;p14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30" name="Google Shape;2530;p14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531" name="Google Shape;2531;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32" name="Google Shape;2532;p1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2533" name="Shape 2533"/>
        <p:cNvGrpSpPr/>
        <p:nvPr/>
      </p:nvGrpSpPr>
      <p:grpSpPr>
        <a:xfrm>
          <a:off x="0" y="0"/>
          <a:ext cx="0" cy="0"/>
          <a:chOff x="0" y="0"/>
          <a:chExt cx="0" cy="0"/>
        </a:xfrm>
      </p:grpSpPr>
      <p:pic>
        <p:nvPicPr>
          <p:cNvPr id="2534" name="Google Shape;2534;p14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35" name="Google Shape;2535;p14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4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38" name="Google Shape;2538;p14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539" name="Google Shape;2539;p1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40" name="Google Shape;2540;p14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541" name="Google Shape;2541;p14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2542" name="Shape 2542"/>
        <p:cNvGrpSpPr/>
        <p:nvPr/>
      </p:nvGrpSpPr>
      <p:grpSpPr>
        <a:xfrm>
          <a:off x="0" y="0"/>
          <a:ext cx="0" cy="0"/>
          <a:chOff x="0" y="0"/>
          <a:chExt cx="0" cy="0"/>
        </a:xfrm>
      </p:grpSpPr>
      <p:pic>
        <p:nvPicPr>
          <p:cNvPr id="2543" name="Google Shape;2543;p14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44" name="Google Shape;2544;p14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5" name="Google Shape;2545;p14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546" name="Google Shape;2546;p14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7" name="Google Shape;2547;p14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8" name="Google Shape;2548;p14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549" name="Google Shape;2549;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50" name="Google Shape;2550;p14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551" name="Google Shape;2551;p1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2" name="Google Shape;2552;p14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2553" name="Shape 2553"/>
        <p:cNvGrpSpPr/>
        <p:nvPr/>
      </p:nvGrpSpPr>
      <p:grpSpPr>
        <a:xfrm>
          <a:off x="0" y="0"/>
          <a:ext cx="0" cy="0"/>
          <a:chOff x="0" y="0"/>
          <a:chExt cx="0" cy="0"/>
        </a:xfrm>
      </p:grpSpPr>
      <p:pic>
        <p:nvPicPr>
          <p:cNvPr id="2554" name="Google Shape;2554;p14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555" name="Google Shape;255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6" name="Google Shape;2556;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57" name="Google Shape;2557;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8" name="Google Shape;2558;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9" name="Google Shape;2559;p14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560" name="Google Shape;2560;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61" name="Google Shape;2561;p14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2" name="Google Shape;2562;p14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2563" name="Shape 2563"/>
        <p:cNvGrpSpPr/>
        <p:nvPr/>
      </p:nvGrpSpPr>
      <p:grpSpPr>
        <a:xfrm>
          <a:off x="0" y="0"/>
          <a:ext cx="0" cy="0"/>
          <a:chOff x="0" y="0"/>
          <a:chExt cx="0" cy="0"/>
        </a:xfrm>
      </p:grpSpPr>
      <p:pic>
        <p:nvPicPr>
          <p:cNvPr id="2564" name="Google Shape;2564;p1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65" name="Google Shape;2565;p14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6" name="Google Shape;2566;p14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567" name="Google Shape;2567;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68" name="Google Shape;2568;p14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9" name="Google Shape;2569;p14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0" name="Google Shape;2570;p14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571" name="Google Shape;2571;p1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72" name="Google Shape;2572;p14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2573" name="Shape 2573"/>
        <p:cNvGrpSpPr/>
        <p:nvPr/>
      </p:nvGrpSpPr>
      <p:grpSpPr>
        <a:xfrm>
          <a:off x="0" y="0"/>
          <a:ext cx="0" cy="0"/>
          <a:chOff x="0" y="0"/>
          <a:chExt cx="0" cy="0"/>
        </a:xfrm>
      </p:grpSpPr>
      <p:sp>
        <p:nvSpPr>
          <p:cNvPr id="2574" name="Google Shape;2574;p14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5" name="Google Shape;2575;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76" name="Google Shape;2576;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77" name="Google Shape;2577;p14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578" name="Google Shape;2578;p14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9" name="Google Shape;2579;p14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80" name="Google Shape;2580;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81" name="Google Shape;2581;p14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82" name="Google Shape;2582;p14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2583" name="Shape 2583"/>
        <p:cNvGrpSpPr/>
        <p:nvPr/>
      </p:nvGrpSpPr>
      <p:grpSpPr>
        <a:xfrm>
          <a:off x="0" y="0"/>
          <a:ext cx="0" cy="0"/>
          <a:chOff x="0" y="0"/>
          <a:chExt cx="0" cy="0"/>
        </a:xfrm>
      </p:grpSpPr>
      <p:pic>
        <p:nvPicPr>
          <p:cNvPr id="2584" name="Google Shape;2584;p1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585" name="Google Shape;2585;p15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6" name="Google Shape;2586;p15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587" name="Google Shape;2587;p15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8" name="Google Shape;2588;p15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589" name="Google Shape;2589;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590" name="Google Shape;2590;p15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1" name="Google Shape;2591;p15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592" name="Google Shape;2592;p1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3" name="Google Shape;2593;p15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2594" name="Shape 2594"/>
        <p:cNvGrpSpPr/>
        <p:nvPr/>
      </p:nvGrpSpPr>
      <p:grpSpPr>
        <a:xfrm>
          <a:off x="0" y="0"/>
          <a:ext cx="0" cy="0"/>
          <a:chOff x="0" y="0"/>
          <a:chExt cx="0" cy="0"/>
        </a:xfrm>
      </p:grpSpPr>
      <p:sp>
        <p:nvSpPr>
          <p:cNvPr id="2595" name="Google Shape;2595;p15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596" name="Google Shape;2596;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97" name="Google Shape;2597;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598" name="Google Shape;2598;p15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599" name="Google Shape;2599;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0" name="Google Shape;2600;p15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01" name="Google Shape;2601;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2" name="Google Shape;2602;p15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3" name="Google Shape;2603;p15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2604" name="Shape 2604"/>
        <p:cNvGrpSpPr/>
        <p:nvPr/>
      </p:nvGrpSpPr>
      <p:grpSpPr>
        <a:xfrm>
          <a:off x="0" y="0"/>
          <a:ext cx="0" cy="0"/>
          <a:chOff x="0" y="0"/>
          <a:chExt cx="0" cy="0"/>
        </a:xfrm>
      </p:grpSpPr>
      <p:sp>
        <p:nvSpPr>
          <p:cNvPr id="2605" name="Google Shape;2605;p15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7" name="Google Shape;2607;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08" name="Google Shape;2608;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9" name="Google Shape;2609;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10" name="Google Shape;2610;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1" name="Google Shape;2611;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12" name="Google Shape;2612;p152"/>
          <p:cNvGrpSpPr/>
          <p:nvPr/>
        </p:nvGrpSpPr>
        <p:grpSpPr>
          <a:xfrm>
            <a:off x="457200" y="1378813"/>
            <a:ext cx="776889" cy="621300"/>
            <a:chOff x="457200" y="1378813"/>
            <a:chExt cx="776889" cy="621300"/>
          </a:xfrm>
        </p:grpSpPr>
        <p:sp>
          <p:nvSpPr>
            <p:cNvPr id="2613" name="Google Shape;2613;p15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614" name="Google Shape;2614;p15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152"/>
          <p:cNvGrpSpPr/>
          <p:nvPr/>
        </p:nvGrpSpPr>
        <p:grpSpPr>
          <a:xfrm>
            <a:off x="457200" y="2228725"/>
            <a:ext cx="776889" cy="621300"/>
            <a:chOff x="457200" y="1378813"/>
            <a:chExt cx="776889" cy="621300"/>
          </a:xfrm>
        </p:grpSpPr>
        <p:sp>
          <p:nvSpPr>
            <p:cNvPr id="2616" name="Google Shape;2616;p15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617" name="Google Shape;2617;p15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8" name="Google Shape;2618;p152"/>
          <p:cNvGrpSpPr/>
          <p:nvPr/>
        </p:nvGrpSpPr>
        <p:grpSpPr>
          <a:xfrm>
            <a:off x="457200" y="3073850"/>
            <a:ext cx="776889" cy="621300"/>
            <a:chOff x="457200" y="1378813"/>
            <a:chExt cx="776889" cy="621300"/>
          </a:xfrm>
        </p:grpSpPr>
        <p:sp>
          <p:nvSpPr>
            <p:cNvPr id="2619" name="Google Shape;2619;p15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20" name="Google Shape;2620;p15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152"/>
          <p:cNvGrpSpPr/>
          <p:nvPr/>
        </p:nvGrpSpPr>
        <p:grpSpPr>
          <a:xfrm>
            <a:off x="457200" y="3923750"/>
            <a:ext cx="776889" cy="621300"/>
            <a:chOff x="457200" y="1378813"/>
            <a:chExt cx="776889" cy="621300"/>
          </a:xfrm>
        </p:grpSpPr>
        <p:sp>
          <p:nvSpPr>
            <p:cNvPr id="2622" name="Google Shape;2622;p15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23" name="Google Shape;2623;p15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4" name="Google Shape;2624;p15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5" name="Google Shape;2625;p15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5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5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5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9" name="Google Shape;2629;p15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0" name="Google Shape;2630;p15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2631" name="Shape 2631"/>
        <p:cNvGrpSpPr/>
        <p:nvPr/>
      </p:nvGrpSpPr>
      <p:grpSpPr>
        <a:xfrm>
          <a:off x="0" y="0"/>
          <a:ext cx="0" cy="0"/>
          <a:chOff x="0" y="0"/>
          <a:chExt cx="0" cy="0"/>
        </a:xfrm>
      </p:grpSpPr>
      <p:sp>
        <p:nvSpPr>
          <p:cNvPr id="2632" name="Google Shape;2632;p1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4" name="Google Shape;2634;p1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35" name="Google Shape;2635;p1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6" name="Google Shape;2636;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37" name="Google Shape;2637;p1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38" name="Google Shape;2638;p1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39" name="Google Shape;2639;p153"/>
          <p:cNvGrpSpPr/>
          <p:nvPr/>
        </p:nvGrpSpPr>
        <p:grpSpPr>
          <a:xfrm>
            <a:off x="457200" y="1300225"/>
            <a:ext cx="776889" cy="621300"/>
            <a:chOff x="457200" y="1378813"/>
            <a:chExt cx="776889" cy="621300"/>
          </a:xfrm>
        </p:grpSpPr>
        <p:sp>
          <p:nvSpPr>
            <p:cNvPr id="2640" name="Google Shape;2640;p15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641" name="Google Shape;2641;p15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153"/>
          <p:cNvGrpSpPr/>
          <p:nvPr/>
        </p:nvGrpSpPr>
        <p:grpSpPr>
          <a:xfrm>
            <a:off x="457200" y="2000125"/>
            <a:ext cx="776889" cy="621300"/>
            <a:chOff x="457200" y="1378813"/>
            <a:chExt cx="776889" cy="621300"/>
          </a:xfrm>
        </p:grpSpPr>
        <p:sp>
          <p:nvSpPr>
            <p:cNvPr id="2643" name="Google Shape;2643;p15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644" name="Google Shape;2644;p15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5" name="Google Shape;2645;p153"/>
          <p:cNvGrpSpPr/>
          <p:nvPr/>
        </p:nvGrpSpPr>
        <p:grpSpPr>
          <a:xfrm>
            <a:off x="457200" y="2692850"/>
            <a:ext cx="776889" cy="621300"/>
            <a:chOff x="457200" y="1378813"/>
            <a:chExt cx="776889" cy="621300"/>
          </a:xfrm>
        </p:grpSpPr>
        <p:sp>
          <p:nvSpPr>
            <p:cNvPr id="2646" name="Google Shape;2646;p15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7" name="Google Shape;2647;p15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153"/>
          <p:cNvGrpSpPr/>
          <p:nvPr/>
        </p:nvGrpSpPr>
        <p:grpSpPr>
          <a:xfrm>
            <a:off x="457200" y="3390350"/>
            <a:ext cx="776889" cy="621300"/>
            <a:chOff x="457200" y="1378813"/>
            <a:chExt cx="776889" cy="621300"/>
          </a:xfrm>
        </p:grpSpPr>
        <p:sp>
          <p:nvSpPr>
            <p:cNvPr id="2649" name="Google Shape;2649;p15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50" name="Google Shape;2650;p15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1" name="Google Shape;2651;p15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2" name="Google Shape;2652;p1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5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5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6" name="Google Shape;2656;p15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7" name="Google Shape;2657;p15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58" name="Google Shape;2658;p153"/>
          <p:cNvGrpSpPr/>
          <p:nvPr/>
        </p:nvGrpSpPr>
        <p:grpSpPr>
          <a:xfrm>
            <a:off x="469500" y="4083075"/>
            <a:ext cx="776889" cy="621300"/>
            <a:chOff x="457200" y="1378813"/>
            <a:chExt cx="776889" cy="621300"/>
          </a:xfrm>
        </p:grpSpPr>
        <p:sp>
          <p:nvSpPr>
            <p:cNvPr id="2659" name="Google Shape;2659;p15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0" name="Google Shape;2660;p15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1" name="Google Shape;2661;p15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5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663" name="Shape 2663"/>
        <p:cNvGrpSpPr/>
        <p:nvPr/>
      </p:nvGrpSpPr>
      <p:grpSpPr>
        <a:xfrm>
          <a:off x="0" y="0"/>
          <a:ext cx="0" cy="0"/>
          <a:chOff x="0" y="0"/>
          <a:chExt cx="0" cy="0"/>
        </a:xfrm>
      </p:grpSpPr>
      <p:sp>
        <p:nvSpPr>
          <p:cNvPr id="2664" name="Google Shape;2664;p15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6" name="Google Shape;2666;p1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7" name="Google Shape;2667;p1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8" name="Google Shape;2668;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9" name="Google Shape;2669;p1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0" name="Google Shape;2670;p1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71" name="Google Shape;2671;p154"/>
          <p:cNvGrpSpPr/>
          <p:nvPr/>
        </p:nvGrpSpPr>
        <p:grpSpPr>
          <a:xfrm>
            <a:off x="457200" y="1237825"/>
            <a:ext cx="776900" cy="486300"/>
            <a:chOff x="457200" y="1466425"/>
            <a:chExt cx="776900" cy="486300"/>
          </a:xfrm>
        </p:grpSpPr>
        <p:sp>
          <p:nvSpPr>
            <p:cNvPr id="2672" name="Google Shape;2672;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73" name="Google Shape;2673;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4" name="Google Shape;2674;p15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5" name="Google Shape;2675;p15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6" name="Google Shape;2676;p154"/>
          <p:cNvGrpSpPr/>
          <p:nvPr/>
        </p:nvGrpSpPr>
        <p:grpSpPr>
          <a:xfrm>
            <a:off x="457200" y="1828900"/>
            <a:ext cx="776900" cy="486300"/>
            <a:chOff x="457200" y="1466425"/>
            <a:chExt cx="776900" cy="486300"/>
          </a:xfrm>
        </p:grpSpPr>
        <p:sp>
          <p:nvSpPr>
            <p:cNvPr id="2677" name="Google Shape;2677;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78" name="Google Shape;2678;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9" name="Google Shape;2679;p15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0" name="Google Shape;2680;p154"/>
          <p:cNvGrpSpPr/>
          <p:nvPr/>
        </p:nvGrpSpPr>
        <p:grpSpPr>
          <a:xfrm>
            <a:off x="457200" y="2419975"/>
            <a:ext cx="776900" cy="486300"/>
            <a:chOff x="457200" y="1466425"/>
            <a:chExt cx="776900" cy="486300"/>
          </a:xfrm>
        </p:grpSpPr>
        <p:sp>
          <p:nvSpPr>
            <p:cNvPr id="2681" name="Google Shape;2681;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2" name="Google Shape;2682;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3" name="Google Shape;2683;p15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4" name="Google Shape;2684;p154"/>
          <p:cNvGrpSpPr/>
          <p:nvPr/>
        </p:nvGrpSpPr>
        <p:grpSpPr>
          <a:xfrm>
            <a:off x="457200" y="3011050"/>
            <a:ext cx="776900" cy="486300"/>
            <a:chOff x="457200" y="1466425"/>
            <a:chExt cx="776900" cy="486300"/>
          </a:xfrm>
        </p:grpSpPr>
        <p:sp>
          <p:nvSpPr>
            <p:cNvPr id="2685" name="Google Shape;2685;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6" name="Google Shape;2686;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7" name="Google Shape;2687;p15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8" name="Google Shape;2688;p154"/>
          <p:cNvGrpSpPr/>
          <p:nvPr/>
        </p:nvGrpSpPr>
        <p:grpSpPr>
          <a:xfrm>
            <a:off x="457200" y="3602137"/>
            <a:ext cx="776900" cy="486300"/>
            <a:chOff x="457200" y="1466425"/>
            <a:chExt cx="776900" cy="486300"/>
          </a:xfrm>
        </p:grpSpPr>
        <p:sp>
          <p:nvSpPr>
            <p:cNvPr id="2689" name="Google Shape;2689;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90" name="Google Shape;2690;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1" name="Google Shape;2691;p15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154"/>
          <p:cNvGrpSpPr/>
          <p:nvPr/>
        </p:nvGrpSpPr>
        <p:grpSpPr>
          <a:xfrm>
            <a:off x="457200" y="4193262"/>
            <a:ext cx="776900" cy="486300"/>
            <a:chOff x="457200" y="1466425"/>
            <a:chExt cx="776900" cy="486300"/>
          </a:xfrm>
        </p:grpSpPr>
        <p:sp>
          <p:nvSpPr>
            <p:cNvPr id="2693" name="Google Shape;2693;p15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94" name="Google Shape;2694;p15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5" name="Google Shape;2695;p15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6" name="Google Shape;2696;p15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7" name="Google Shape;2697;p15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8" name="Google Shape;2698;p15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9" name="Google Shape;2699;p15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700" name="Shape 2700"/>
        <p:cNvGrpSpPr/>
        <p:nvPr/>
      </p:nvGrpSpPr>
      <p:grpSpPr>
        <a:xfrm>
          <a:off x="0" y="0"/>
          <a:ext cx="0" cy="0"/>
          <a:chOff x="0" y="0"/>
          <a:chExt cx="0" cy="0"/>
        </a:xfrm>
      </p:grpSpPr>
      <p:sp>
        <p:nvSpPr>
          <p:cNvPr id="2701" name="Google Shape;2701;p15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3" name="Google Shape;2703;p1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04" name="Google Shape;2704;p1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05" name="Google Shape;2705;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06" name="Google Shape;2706;p1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07" name="Google Shape;2707;p1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08" name="Google Shape;2708;p155"/>
          <p:cNvGrpSpPr/>
          <p:nvPr/>
        </p:nvGrpSpPr>
        <p:grpSpPr>
          <a:xfrm>
            <a:off x="457200" y="1237825"/>
            <a:ext cx="776900" cy="486300"/>
            <a:chOff x="457200" y="1466425"/>
            <a:chExt cx="776900" cy="486300"/>
          </a:xfrm>
        </p:grpSpPr>
        <p:sp>
          <p:nvSpPr>
            <p:cNvPr id="2709" name="Google Shape;2709;p15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10" name="Google Shape;2710;p15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1" name="Google Shape;2711;p15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2" name="Google Shape;2712;p15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3" name="Google Shape;2713;p155"/>
          <p:cNvGrpSpPr/>
          <p:nvPr/>
        </p:nvGrpSpPr>
        <p:grpSpPr>
          <a:xfrm>
            <a:off x="457200" y="1828900"/>
            <a:ext cx="776900" cy="486300"/>
            <a:chOff x="457200" y="1466425"/>
            <a:chExt cx="776900" cy="486300"/>
          </a:xfrm>
        </p:grpSpPr>
        <p:sp>
          <p:nvSpPr>
            <p:cNvPr id="2714" name="Google Shape;2714;p15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15" name="Google Shape;2715;p15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6" name="Google Shape;2716;p15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7" name="Google Shape;2717;p155"/>
          <p:cNvGrpSpPr/>
          <p:nvPr/>
        </p:nvGrpSpPr>
        <p:grpSpPr>
          <a:xfrm>
            <a:off x="457200" y="2419975"/>
            <a:ext cx="776900" cy="486300"/>
            <a:chOff x="457200" y="1466425"/>
            <a:chExt cx="776900" cy="486300"/>
          </a:xfrm>
        </p:grpSpPr>
        <p:sp>
          <p:nvSpPr>
            <p:cNvPr id="2718" name="Google Shape;2718;p15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19" name="Google Shape;2719;p15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0" name="Google Shape;2720;p15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1" name="Google Shape;2721;p155"/>
          <p:cNvGrpSpPr/>
          <p:nvPr/>
        </p:nvGrpSpPr>
        <p:grpSpPr>
          <a:xfrm>
            <a:off x="457200" y="3011050"/>
            <a:ext cx="776900" cy="486300"/>
            <a:chOff x="457200" y="1466425"/>
            <a:chExt cx="776900" cy="486300"/>
          </a:xfrm>
        </p:grpSpPr>
        <p:sp>
          <p:nvSpPr>
            <p:cNvPr id="2722" name="Google Shape;2722;p15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3" name="Google Shape;2723;p15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4" name="Google Shape;2724;p15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5" name="Google Shape;2725;p155"/>
          <p:cNvGrpSpPr/>
          <p:nvPr/>
        </p:nvGrpSpPr>
        <p:grpSpPr>
          <a:xfrm>
            <a:off x="457200" y="3602137"/>
            <a:ext cx="776900" cy="486300"/>
            <a:chOff x="457200" y="1466425"/>
            <a:chExt cx="776900" cy="486300"/>
          </a:xfrm>
        </p:grpSpPr>
        <p:sp>
          <p:nvSpPr>
            <p:cNvPr id="2726" name="Google Shape;2726;p15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7" name="Google Shape;2727;p15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8" name="Google Shape;2728;p15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9" name="Google Shape;2729;p155"/>
          <p:cNvGrpSpPr/>
          <p:nvPr/>
        </p:nvGrpSpPr>
        <p:grpSpPr>
          <a:xfrm>
            <a:off x="457200" y="4193262"/>
            <a:ext cx="776900" cy="486300"/>
            <a:chOff x="457200" y="1466425"/>
            <a:chExt cx="776900" cy="486300"/>
          </a:xfrm>
        </p:grpSpPr>
        <p:sp>
          <p:nvSpPr>
            <p:cNvPr id="2730" name="Google Shape;2730;p15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31" name="Google Shape;2731;p15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2" name="Google Shape;2732;p15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3" name="Google Shape;2733;p15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4" name="Google Shape;2734;p15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5" name="Google Shape;2735;p15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6" name="Google Shape;2736;p15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2737" name="Shape 2737"/>
        <p:cNvGrpSpPr/>
        <p:nvPr/>
      </p:nvGrpSpPr>
      <p:grpSpPr>
        <a:xfrm>
          <a:off x="0" y="0"/>
          <a:ext cx="0" cy="0"/>
          <a:chOff x="0" y="0"/>
          <a:chExt cx="0" cy="0"/>
        </a:xfrm>
      </p:grpSpPr>
      <p:sp>
        <p:nvSpPr>
          <p:cNvPr id="2738" name="Google Shape;2738;p15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0" name="Google Shape;2740;p1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41" name="Google Shape;2741;p1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42" name="Google Shape;2742;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3" name="Google Shape;2743;p1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44" name="Google Shape;2744;p1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45" name="Google Shape;2745;p156"/>
          <p:cNvGrpSpPr/>
          <p:nvPr/>
        </p:nvGrpSpPr>
        <p:grpSpPr>
          <a:xfrm>
            <a:off x="457222" y="1149803"/>
            <a:ext cx="713194" cy="446423"/>
            <a:chOff x="457200" y="1466425"/>
            <a:chExt cx="776900" cy="486300"/>
          </a:xfrm>
        </p:grpSpPr>
        <p:sp>
          <p:nvSpPr>
            <p:cNvPr id="2746" name="Google Shape;2746;p15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747" name="Google Shape;2747;p15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15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9" name="Google Shape;2749;p15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0" name="Google Shape;2750;p156"/>
          <p:cNvGrpSpPr/>
          <p:nvPr/>
        </p:nvGrpSpPr>
        <p:grpSpPr>
          <a:xfrm>
            <a:off x="457222" y="1672428"/>
            <a:ext cx="713194" cy="446423"/>
            <a:chOff x="457200" y="1466425"/>
            <a:chExt cx="776900" cy="486300"/>
          </a:xfrm>
        </p:grpSpPr>
        <p:sp>
          <p:nvSpPr>
            <p:cNvPr id="2751" name="Google Shape;2751;p15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752" name="Google Shape;2752;p15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3" name="Google Shape;2753;p15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4" name="Google Shape;2754;p15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5" name="Google Shape;2755;p156"/>
          <p:cNvGrpSpPr/>
          <p:nvPr/>
        </p:nvGrpSpPr>
        <p:grpSpPr>
          <a:xfrm>
            <a:off x="457197" y="2195578"/>
            <a:ext cx="713194" cy="446423"/>
            <a:chOff x="457200" y="1466425"/>
            <a:chExt cx="776900" cy="486300"/>
          </a:xfrm>
        </p:grpSpPr>
        <p:sp>
          <p:nvSpPr>
            <p:cNvPr id="2756" name="Google Shape;2756;p15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757" name="Google Shape;2757;p15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8" name="Google Shape;2758;p15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9" name="Google Shape;2759;p15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0" name="Google Shape;2760;p156"/>
          <p:cNvGrpSpPr/>
          <p:nvPr/>
        </p:nvGrpSpPr>
        <p:grpSpPr>
          <a:xfrm>
            <a:off x="457197" y="2718203"/>
            <a:ext cx="713194" cy="446423"/>
            <a:chOff x="457200" y="1466425"/>
            <a:chExt cx="776900" cy="486300"/>
          </a:xfrm>
        </p:grpSpPr>
        <p:sp>
          <p:nvSpPr>
            <p:cNvPr id="2761" name="Google Shape;2761;p15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762" name="Google Shape;2762;p15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3" name="Google Shape;2763;p15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4" name="Google Shape;2764;p15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5" name="Google Shape;2765;p156"/>
          <p:cNvGrpSpPr/>
          <p:nvPr/>
        </p:nvGrpSpPr>
        <p:grpSpPr>
          <a:xfrm>
            <a:off x="457222" y="3240828"/>
            <a:ext cx="713194" cy="446423"/>
            <a:chOff x="457200" y="1466425"/>
            <a:chExt cx="776900" cy="486300"/>
          </a:xfrm>
        </p:grpSpPr>
        <p:sp>
          <p:nvSpPr>
            <p:cNvPr id="2766" name="Google Shape;2766;p15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767" name="Google Shape;2767;p15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8" name="Google Shape;2768;p15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9" name="Google Shape;2769;p15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0" name="Google Shape;2770;p156"/>
          <p:cNvGrpSpPr/>
          <p:nvPr/>
        </p:nvGrpSpPr>
        <p:grpSpPr>
          <a:xfrm>
            <a:off x="457222" y="3763453"/>
            <a:ext cx="713194" cy="446423"/>
            <a:chOff x="457200" y="1466425"/>
            <a:chExt cx="776900" cy="486300"/>
          </a:xfrm>
        </p:grpSpPr>
        <p:sp>
          <p:nvSpPr>
            <p:cNvPr id="2771" name="Google Shape;2771;p15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772" name="Google Shape;2772;p15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3" name="Google Shape;2773;p15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4" name="Google Shape;2774;p15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5" name="Google Shape;2775;p156"/>
          <p:cNvGrpSpPr/>
          <p:nvPr/>
        </p:nvGrpSpPr>
        <p:grpSpPr>
          <a:xfrm>
            <a:off x="457222" y="4311603"/>
            <a:ext cx="713194" cy="446423"/>
            <a:chOff x="457200" y="1466425"/>
            <a:chExt cx="776900" cy="486300"/>
          </a:xfrm>
        </p:grpSpPr>
        <p:sp>
          <p:nvSpPr>
            <p:cNvPr id="2776" name="Google Shape;2776;p15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777" name="Google Shape;2777;p15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8" name="Google Shape;2778;p15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2779" name="Shape 2779"/>
        <p:cNvGrpSpPr/>
        <p:nvPr/>
      </p:nvGrpSpPr>
      <p:grpSpPr>
        <a:xfrm>
          <a:off x="0" y="0"/>
          <a:ext cx="0" cy="0"/>
          <a:chOff x="0" y="0"/>
          <a:chExt cx="0" cy="0"/>
        </a:xfrm>
      </p:grpSpPr>
      <p:sp>
        <p:nvSpPr>
          <p:cNvPr id="2780" name="Google Shape;2780;p1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1" name="Google Shape;2781;p1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2" name="Google Shape;2782;p1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3" name="Google Shape;2783;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84" name="Google Shape;2784;p1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85" name="Google Shape;2785;p1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5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7" name="Google Shape;2787;p157"/>
          <p:cNvGrpSpPr/>
          <p:nvPr/>
        </p:nvGrpSpPr>
        <p:grpSpPr>
          <a:xfrm>
            <a:off x="457427" y="3873038"/>
            <a:ext cx="602564" cy="377174"/>
            <a:chOff x="457200" y="1466425"/>
            <a:chExt cx="776900" cy="486300"/>
          </a:xfrm>
        </p:grpSpPr>
        <p:sp>
          <p:nvSpPr>
            <p:cNvPr id="2788" name="Google Shape;2788;p1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789" name="Google Shape;2789;p1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0" name="Google Shape;2790;p15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1" name="Google Shape;2791;p15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2" name="Google Shape;2792;p157"/>
          <p:cNvGrpSpPr/>
          <p:nvPr/>
        </p:nvGrpSpPr>
        <p:grpSpPr>
          <a:xfrm>
            <a:off x="457315" y="4311142"/>
            <a:ext cx="602564" cy="377174"/>
            <a:chOff x="457200" y="1466425"/>
            <a:chExt cx="776900" cy="486300"/>
          </a:xfrm>
        </p:grpSpPr>
        <p:sp>
          <p:nvSpPr>
            <p:cNvPr id="2793" name="Google Shape;2793;p1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794" name="Google Shape;2794;p1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15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6" name="Google Shape;2796;p15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7" name="Google Shape;2797;p157"/>
          <p:cNvGrpSpPr/>
          <p:nvPr/>
        </p:nvGrpSpPr>
        <p:grpSpPr>
          <a:xfrm>
            <a:off x="457377" y="2996663"/>
            <a:ext cx="602564" cy="377174"/>
            <a:chOff x="457200" y="1466425"/>
            <a:chExt cx="776900" cy="486300"/>
          </a:xfrm>
        </p:grpSpPr>
        <p:sp>
          <p:nvSpPr>
            <p:cNvPr id="2798" name="Google Shape;2798;p1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799" name="Google Shape;2799;p1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0" name="Google Shape;2800;p15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1" name="Google Shape;2801;p15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2" name="Google Shape;2802;p157"/>
          <p:cNvGrpSpPr/>
          <p:nvPr/>
        </p:nvGrpSpPr>
        <p:grpSpPr>
          <a:xfrm>
            <a:off x="457265" y="3434767"/>
            <a:ext cx="602564" cy="377174"/>
            <a:chOff x="457200" y="1466425"/>
            <a:chExt cx="776900" cy="486300"/>
          </a:xfrm>
        </p:grpSpPr>
        <p:sp>
          <p:nvSpPr>
            <p:cNvPr id="2803" name="Google Shape;2803;p1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804" name="Google Shape;2804;p1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5" name="Google Shape;2805;p15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6" name="Google Shape;2806;p15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7" name="Google Shape;2807;p157"/>
          <p:cNvGrpSpPr/>
          <p:nvPr/>
        </p:nvGrpSpPr>
        <p:grpSpPr>
          <a:xfrm>
            <a:off x="457402" y="2135288"/>
            <a:ext cx="602564" cy="377174"/>
            <a:chOff x="457200" y="1466425"/>
            <a:chExt cx="776900" cy="486300"/>
          </a:xfrm>
        </p:grpSpPr>
        <p:sp>
          <p:nvSpPr>
            <p:cNvPr id="2808" name="Google Shape;2808;p1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809" name="Google Shape;2809;p1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0" name="Google Shape;2810;p15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1" name="Google Shape;2811;p15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2" name="Google Shape;2812;p157"/>
          <p:cNvGrpSpPr/>
          <p:nvPr/>
        </p:nvGrpSpPr>
        <p:grpSpPr>
          <a:xfrm>
            <a:off x="457290" y="2573392"/>
            <a:ext cx="602564" cy="377174"/>
            <a:chOff x="457200" y="1466425"/>
            <a:chExt cx="776900" cy="486300"/>
          </a:xfrm>
        </p:grpSpPr>
        <p:sp>
          <p:nvSpPr>
            <p:cNvPr id="2813" name="Google Shape;2813;p1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814" name="Google Shape;2814;p1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5" name="Google Shape;2815;p15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6" name="Google Shape;2816;p15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7" name="Google Shape;2817;p157"/>
          <p:cNvGrpSpPr/>
          <p:nvPr/>
        </p:nvGrpSpPr>
        <p:grpSpPr>
          <a:xfrm>
            <a:off x="457352" y="1258913"/>
            <a:ext cx="602564" cy="377174"/>
            <a:chOff x="457200" y="1466425"/>
            <a:chExt cx="776900" cy="486300"/>
          </a:xfrm>
        </p:grpSpPr>
        <p:sp>
          <p:nvSpPr>
            <p:cNvPr id="2818" name="Google Shape;2818;p1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819" name="Google Shape;2819;p1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0" name="Google Shape;2820;p15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1" name="Google Shape;2821;p15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157"/>
          <p:cNvGrpSpPr/>
          <p:nvPr/>
        </p:nvGrpSpPr>
        <p:grpSpPr>
          <a:xfrm>
            <a:off x="457240" y="1697017"/>
            <a:ext cx="602564" cy="377174"/>
            <a:chOff x="457200" y="1466425"/>
            <a:chExt cx="776900" cy="486300"/>
          </a:xfrm>
        </p:grpSpPr>
        <p:sp>
          <p:nvSpPr>
            <p:cNvPr id="2823" name="Google Shape;2823;p15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824" name="Google Shape;2824;p15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5" name="Google Shape;2825;p15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2826" name="Shape 2826"/>
        <p:cNvGrpSpPr/>
        <p:nvPr/>
      </p:nvGrpSpPr>
      <p:grpSpPr>
        <a:xfrm>
          <a:off x="0" y="0"/>
          <a:ext cx="0" cy="0"/>
          <a:chOff x="0" y="0"/>
          <a:chExt cx="0" cy="0"/>
        </a:xfrm>
      </p:grpSpPr>
      <p:sp>
        <p:nvSpPr>
          <p:cNvPr id="2827" name="Google Shape;2827;p1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8" name="Google Shape;2828;p1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9" name="Google Shape;2829;p1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30" name="Google Shape;2830;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31" name="Google Shape;2831;p1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32" name="Google Shape;2832;p1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3" name="Google Shape;2833;p15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4" name="Google Shape;2834;p158"/>
          <p:cNvGrpSpPr/>
          <p:nvPr/>
        </p:nvGrpSpPr>
        <p:grpSpPr>
          <a:xfrm>
            <a:off x="457427" y="3873038"/>
            <a:ext cx="602564" cy="377174"/>
            <a:chOff x="457200" y="1466425"/>
            <a:chExt cx="776900" cy="486300"/>
          </a:xfrm>
        </p:grpSpPr>
        <p:sp>
          <p:nvSpPr>
            <p:cNvPr id="2835" name="Google Shape;2835;p15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836" name="Google Shape;2836;p15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7" name="Google Shape;2837;p15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8" name="Google Shape;2838;p15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9" name="Google Shape;2839;p158"/>
          <p:cNvGrpSpPr/>
          <p:nvPr/>
        </p:nvGrpSpPr>
        <p:grpSpPr>
          <a:xfrm>
            <a:off x="457315" y="4311142"/>
            <a:ext cx="602564" cy="377174"/>
            <a:chOff x="457200" y="1466425"/>
            <a:chExt cx="776900" cy="486300"/>
          </a:xfrm>
        </p:grpSpPr>
        <p:sp>
          <p:nvSpPr>
            <p:cNvPr id="2840" name="Google Shape;2840;p15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841" name="Google Shape;2841;p15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2" name="Google Shape;2842;p15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3" name="Google Shape;2843;p15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4" name="Google Shape;2844;p158"/>
          <p:cNvGrpSpPr/>
          <p:nvPr/>
        </p:nvGrpSpPr>
        <p:grpSpPr>
          <a:xfrm>
            <a:off x="457377" y="2996663"/>
            <a:ext cx="602564" cy="377174"/>
            <a:chOff x="457200" y="1466425"/>
            <a:chExt cx="776900" cy="486300"/>
          </a:xfrm>
        </p:grpSpPr>
        <p:sp>
          <p:nvSpPr>
            <p:cNvPr id="2845" name="Google Shape;2845;p15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846" name="Google Shape;2846;p15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7" name="Google Shape;2847;p15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8" name="Google Shape;2848;p15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9" name="Google Shape;2849;p158"/>
          <p:cNvGrpSpPr/>
          <p:nvPr/>
        </p:nvGrpSpPr>
        <p:grpSpPr>
          <a:xfrm>
            <a:off x="457265" y="3434767"/>
            <a:ext cx="602564" cy="377174"/>
            <a:chOff x="457200" y="1466425"/>
            <a:chExt cx="776900" cy="486300"/>
          </a:xfrm>
        </p:grpSpPr>
        <p:sp>
          <p:nvSpPr>
            <p:cNvPr id="2850" name="Google Shape;2850;p15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851" name="Google Shape;2851;p15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2" name="Google Shape;2852;p15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3" name="Google Shape;2853;p15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4" name="Google Shape;2854;p158"/>
          <p:cNvGrpSpPr/>
          <p:nvPr/>
        </p:nvGrpSpPr>
        <p:grpSpPr>
          <a:xfrm>
            <a:off x="457402" y="2135288"/>
            <a:ext cx="602564" cy="377174"/>
            <a:chOff x="457200" y="1466425"/>
            <a:chExt cx="776900" cy="486300"/>
          </a:xfrm>
        </p:grpSpPr>
        <p:sp>
          <p:nvSpPr>
            <p:cNvPr id="2855" name="Google Shape;2855;p15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856" name="Google Shape;2856;p15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7" name="Google Shape;2857;p15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8" name="Google Shape;2858;p15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9" name="Google Shape;2859;p158"/>
          <p:cNvGrpSpPr/>
          <p:nvPr/>
        </p:nvGrpSpPr>
        <p:grpSpPr>
          <a:xfrm>
            <a:off x="457290" y="2573392"/>
            <a:ext cx="602564" cy="377174"/>
            <a:chOff x="457200" y="1466425"/>
            <a:chExt cx="776900" cy="486300"/>
          </a:xfrm>
        </p:grpSpPr>
        <p:sp>
          <p:nvSpPr>
            <p:cNvPr id="2860" name="Google Shape;2860;p15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861" name="Google Shape;2861;p15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2" name="Google Shape;2862;p15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3" name="Google Shape;2863;p15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4" name="Google Shape;2864;p158"/>
          <p:cNvGrpSpPr/>
          <p:nvPr/>
        </p:nvGrpSpPr>
        <p:grpSpPr>
          <a:xfrm>
            <a:off x="457352" y="1258913"/>
            <a:ext cx="602564" cy="377174"/>
            <a:chOff x="457200" y="1466425"/>
            <a:chExt cx="776900" cy="486300"/>
          </a:xfrm>
        </p:grpSpPr>
        <p:sp>
          <p:nvSpPr>
            <p:cNvPr id="2865" name="Google Shape;2865;p15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866" name="Google Shape;2866;p15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7" name="Google Shape;2867;p15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8" name="Google Shape;2868;p15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9" name="Google Shape;2869;p158"/>
          <p:cNvGrpSpPr/>
          <p:nvPr/>
        </p:nvGrpSpPr>
        <p:grpSpPr>
          <a:xfrm>
            <a:off x="457240" y="1697017"/>
            <a:ext cx="602564" cy="377174"/>
            <a:chOff x="457200" y="1466425"/>
            <a:chExt cx="776900" cy="486300"/>
          </a:xfrm>
        </p:grpSpPr>
        <p:sp>
          <p:nvSpPr>
            <p:cNvPr id="2870" name="Google Shape;2870;p15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871" name="Google Shape;2871;p15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2" name="Google Shape;2872;p15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2873" name="Shape 2873"/>
        <p:cNvGrpSpPr/>
        <p:nvPr/>
      </p:nvGrpSpPr>
      <p:grpSpPr>
        <a:xfrm>
          <a:off x="0" y="0"/>
          <a:ext cx="0" cy="0"/>
          <a:chOff x="0" y="0"/>
          <a:chExt cx="0" cy="0"/>
        </a:xfrm>
      </p:grpSpPr>
      <p:sp>
        <p:nvSpPr>
          <p:cNvPr id="2874" name="Google Shape;2874;p1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5" name="Google Shape;2875;p1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76" name="Google Shape;2876;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77" name="Google Shape;2877;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78" name="Google Shape;2878;p1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9" name="Google Shape;2879;p1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80" name="Google Shape;2880;p159"/>
          <p:cNvGrpSpPr/>
          <p:nvPr/>
        </p:nvGrpSpPr>
        <p:grpSpPr>
          <a:xfrm>
            <a:off x="457181" y="1345103"/>
            <a:ext cx="533372" cy="533480"/>
            <a:chOff x="457200" y="1378813"/>
            <a:chExt cx="695400" cy="695450"/>
          </a:xfrm>
        </p:grpSpPr>
        <p:sp>
          <p:nvSpPr>
            <p:cNvPr id="2881" name="Google Shape;2881;p15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882" name="Google Shape;2882;p15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3" name="Google Shape;2883;p15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5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85" name="Google Shape;2885;p159"/>
          <p:cNvGrpSpPr/>
          <p:nvPr/>
        </p:nvGrpSpPr>
        <p:grpSpPr>
          <a:xfrm>
            <a:off x="3228956" y="1345103"/>
            <a:ext cx="533372" cy="533480"/>
            <a:chOff x="457200" y="1378813"/>
            <a:chExt cx="695400" cy="695450"/>
          </a:xfrm>
        </p:grpSpPr>
        <p:sp>
          <p:nvSpPr>
            <p:cNvPr id="2886" name="Google Shape;2886;p15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887" name="Google Shape;2887;p15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8" name="Google Shape;2888;p15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5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90" name="Google Shape;2890;p159"/>
          <p:cNvGrpSpPr/>
          <p:nvPr/>
        </p:nvGrpSpPr>
        <p:grpSpPr>
          <a:xfrm>
            <a:off x="6134081" y="1345853"/>
            <a:ext cx="533372" cy="533480"/>
            <a:chOff x="457200" y="1378813"/>
            <a:chExt cx="695400" cy="695450"/>
          </a:xfrm>
        </p:grpSpPr>
        <p:sp>
          <p:nvSpPr>
            <p:cNvPr id="2891" name="Google Shape;2891;p15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892" name="Google Shape;2892;p15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3" name="Google Shape;2893;p15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5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2895" name="Shape 2895"/>
        <p:cNvGrpSpPr/>
        <p:nvPr/>
      </p:nvGrpSpPr>
      <p:grpSpPr>
        <a:xfrm>
          <a:off x="0" y="0"/>
          <a:ext cx="0" cy="0"/>
          <a:chOff x="0" y="0"/>
          <a:chExt cx="0" cy="0"/>
        </a:xfrm>
      </p:grpSpPr>
      <p:pic>
        <p:nvPicPr>
          <p:cNvPr id="2896" name="Google Shape;2896;p16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897" name="Google Shape;2897;p16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9" name="Google Shape;2899;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0" name="Google Shape;2900;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1" name="Google Shape;2901;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02" name="Google Shape;2902;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03" name="Google Shape;2903;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04" name="Google Shape;2904;p160"/>
          <p:cNvGrpSpPr/>
          <p:nvPr/>
        </p:nvGrpSpPr>
        <p:grpSpPr>
          <a:xfrm>
            <a:off x="457206" y="1421303"/>
            <a:ext cx="533372" cy="533480"/>
            <a:chOff x="457200" y="1378813"/>
            <a:chExt cx="695400" cy="695450"/>
          </a:xfrm>
        </p:grpSpPr>
        <p:sp>
          <p:nvSpPr>
            <p:cNvPr id="2905" name="Google Shape;2905;p16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906" name="Google Shape;2906;p16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7" name="Google Shape;2907;p16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8" name="Google Shape;2908;p16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9" name="Google Shape;2909;p16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0" name="Google Shape;2910;p160"/>
          <p:cNvGrpSpPr/>
          <p:nvPr/>
        </p:nvGrpSpPr>
        <p:grpSpPr>
          <a:xfrm>
            <a:off x="4936306" y="1423553"/>
            <a:ext cx="533372" cy="533480"/>
            <a:chOff x="457200" y="1378813"/>
            <a:chExt cx="695400" cy="695450"/>
          </a:xfrm>
        </p:grpSpPr>
        <p:sp>
          <p:nvSpPr>
            <p:cNvPr id="2911" name="Google Shape;2911;p16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912" name="Google Shape;2912;p16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3" name="Google Shape;2913;p16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4" name="Google Shape;2914;p16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2915" name="Shape 2915"/>
        <p:cNvGrpSpPr/>
        <p:nvPr/>
      </p:nvGrpSpPr>
      <p:grpSpPr>
        <a:xfrm>
          <a:off x="0" y="0"/>
          <a:ext cx="0" cy="0"/>
          <a:chOff x="0" y="0"/>
          <a:chExt cx="0" cy="0"/>
        </a:xfrm>
      </p:grpSpPr>
      <p:sp>
        <p:nvSpPr>
          <p:cNvPr id="2916" name="Google Shape;2916;p1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7" name="Google Shape;2917;p1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18" name="Google Shape;2918;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9" name="Google Shape;2919;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0" name="Google Shape;2920;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1" name="Google Shape;2921;p1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2" name="Google Shape;2922;p16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923" name="Google Shape;2923;p16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6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6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6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6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928" name="Google Shape;2928;p16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929" name="Google Shape;2929;p16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6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6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6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6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934" name="Google Shape;2934;p16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935" name="Google Shape;2935;p16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6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6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8" name="Google Shape;2938;p16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939" name="Google Shape;2939;p16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0" name="Google Shape;2940;p16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1" name="Google Shape;2941;p16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2942" name="Shape 2942"/>
        <p:cNvGrpSpPr/>
        <p:nvPr/>
      </p:nvGrpSpPr>
      <p:grpSpPr>
        <a:xfrm>
          <a:off x="0" y="0"/>
          <a:ext cx="0" cy="0"/>
          <a:chOff x="0" y="0"/>
          <a:chExt cx="0" cy="0"/>
        </a:xfrm>
      </p:grpSpPr>
      <p:sp>
        <p:nvSpPr>
          <p:cNvPr id="2943" name="Google Shape;2943;p16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5" name="Google Shape;2945;p1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46" name="Google Shape;2946;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47" name="Google Shape;2947;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48" name="Google Shape;2948;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9" name="Google Shape;2949;p1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0" name="Google Shape;2950;p16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1" name="Google Shape;2951;p16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6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6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6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5" name="Google Shape;2955;p16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6" name="Google Shape;2956;p16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57" name="Google Shape;2957;p16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958" name="Google Shape;2958;p16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959" name="Google Shape;2959;p16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960" name="Google Shape;2960;p16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2961" name="Shape 2961"/>
        <p:cNvGrpSpPr/>
        <p:nvPr/>
      </p:nvGrpSpPr>
      <p:grpSpPr>
        <a:xfrm>
          <a:off x="0" y="0"/>
          <a:ext cx="0" cy="0"/>
          <a:chOff x="0" y="0"/>
          <a:chExt cx="0" cy="0"/>
        </a:xfrm>
      </p:grpSpPr>
      <p:sp>
        <p:nvSpPr>
          <p:cNvPr id="2962" name="Google Shape;2962;p16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4" name="Google Shape;2964;p1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65" name="Google Shape;2965;p1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66" name="Google Shape;2966;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7" name="Google Shape;2967;p1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8" name="Google Shape;2968;p1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9" name="Google Shape;2969;p16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0" name="Google Shape;2970;p16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6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6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6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4" name="Google Shape;2974;p16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5" name="Google Shape;2975;p16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76" name="Google Shape;2976;p16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977" name="Google Shape;2977;p16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978" name="Google Shape;2978;p16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979" name="Google Shape;2979;p16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2980" name="Shape 2980"/>
        <p:cNvGrpSpPr/>
        <p:nvPr/>
      </p:nvGrpSpPr>
      <p:grpSpPr>
        <a:xfrm>
          <a:off x="0" y="0"/>
          <a:ext cx="0" cy="0"/>
          <a:chOff x="0" y="0"/>
          <a:chExt cx="0" cy="0"/>
        </a:xfrm>
      </p:grpSpPr>
      <p:sp>
        <p:nvSpPr>
          <p:cNvPr id="2981" name="Google Shape;2981;p16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3" name="Google Shape;2983;p1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84" name="Google Shape;2984;p1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5" name="Google Shape;2985;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86" name="Google Shape;2986;p1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87" name="Google Shape;2987;p1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8" name="Google Shape;2988;p16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9" name="Google Shape;2989;p16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6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6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6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3" name="Google Shape;2993;p16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4" name="Google Shape;2994;p16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95" name="Google Shape;2995;p16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996" name="Google Shape;2996;p16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997" name="Google Shape;2997;p16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998" name="Google Shape;2998;p16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2999" name="Shape 2999"/>
        <p:cNvGrpSpPr/>
        <p:nvPr/>
      </p:nvGrpSpPr>
      <p:grpSpPr>
        <a:xfrm>
          <a:off x="0" y="0"/>
          <a:ext cx="0" cy="0"/>
          <a:chOff x="0" y="0"/>
          <a:chExt cx="0" cy="0"/>
        </a:xfrm>
      </p:grpSpPr>
      <p:sp>
        <p:nvSpPr>
          <p:cNvPr id="3000" name="Google Shape;3000;p16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2" name="Google Shape;3002;p1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03" name="Google Shape;3003;p1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4" name="Google Shape;3004;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05" name="Google Shape;3005;p1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06" name="Google Shape;3006;p1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7" name="Google Shape;3007;p16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8" name="Google Shape;3008;p16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6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6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6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2" name="Google Shape;3012;p16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3" name="Google Shape;3013;p16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4" name="Google Shape;3014;p16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3015" name="Google Shape;3015;p16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3016" name="Google Shape;3016;p16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3017" name="Google Shape;3017;p16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3018" name="Shape 3018"/>
        <p:cNvGrpSpPr/>
        <p:nvPr/>
      </p:nvGrpSpPr>
      <p:grpSpPr>
        <a:xfrm>
          <a:off x="0" y="0"/>
          <a:ext cx="0" cy="0"/>
          <a:chOff x="0" y="0"/>
          <a:chExt cx="0" cy="0"/>
        </a:xfrm>
      </p:grpSpPr>
      <p:sp>
        <p:nvSpPr>
          <p:cNvPr id="3019" name="Google Shape;3019;p16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1" name="Google Shape;3021;p1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22" name="Google Shape;3022;p1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3" name="Google Shape;3023;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24" name="Google Shape;3024;p1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25" name="Google Shape;3025;p1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6" name="Google Shape;3026;p16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7" name="Google Shape;3027;p16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6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6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6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1" name="Google Shape;3031;p16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2" name="Google Shape;3032;p16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3" name="Google Shape;3033;p16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6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35" name="Google Shape;3035;p16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036" name="Google Shape;3036;p16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3037" name="Google Shape;3037;p16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038" name="Google Shape;3038;p16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3039" name="Google Shape;3039;p16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3040" name="Shape 3040"/>
        <p:cNvGrpSpPr/>
        <p:nvPr/>
      </p:nvGrpSpPr>
      <p:grpSpPr>
        <a:xfrm>
          <a:off x="0" y="0"/>
          <a:ext cx="0" cy="0"/>
          <a:chOff x="0" y="0"/>
          <a:chExt cx="0" cy="0"/>
        </a:xfrm>
      </p:grpSpPr>
      <p:sp>
        <p:nvSpPr>
          <p:cNvPr id="3041" name="Google Shape;3041;p16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3" name="Google Shape;3043;p1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4" name="Google Shape;3044;p1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45" name="Google Shape;3045;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46" name="Google Shape;3046;p1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47" name="Google Shape;3047;p1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8" name="Google Shape;3048;p16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9" name="Google Shape;3049;p16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6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6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6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3" name="Google Shape;3053;p16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4" name="Google Shape;3054;p16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5" name="Google Shape;3055;p16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6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57" name="Google Shape;3057;p16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058" name="Google Shape;3058;p16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3059" name="Google Shape;3059;p16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060" name="Google Shape;3060;p16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3061" name="Google Shape;3061;p16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3062" name="Shape 3062"/>
        <p:cNvGrpSpPr/>
        <p:nvPr/>
      </p:nvGrpSpPr>
      <p:grpSpPr>
        <a:xfrm>
          <a:off x="0" y="0"/>
          <a:ext cx="0" cy="0"/>
          <a:chOff x="0" y="0"/>
          <a:chExt cx="0" cy="0"/>
        </a:xfrm>
      </p:grpSpPr>
      <p:sp>
        <p:nvSpPr>
          <p:cNvPr id="3063" name="Google Shape;3063;p16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5" name="Google Shape;3065;p1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66" name="Google Shape;3066;p1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7" name="Google Shape;3067;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68" name="Google Shape;3068;p1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69" name="Google Shape;3069;p1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0" name="Google Shape;3070;p16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1" name="Google Shape;3071;p16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6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6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6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5" name="Google Shape;3075;p16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6" name="Google Shape;3076;p16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7" name="Google Shape;3077;p16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6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79" name="Google Shape;3079;p16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3080" name="Google Shape;3080;p16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3081" name="Google Shape;3081;p16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3082" name="Google Shape;3082;p16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3083" name="Google Shape;3083;p16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3084" name="Shape 3084"/>
        <p:cNvGrpSpPr/>
        <p:nvPr/>
      </p:nvGrpSpPr>
      <p:grpSpPr>
        <a:xfrm>
          <a:off x="0" y="0"/>
          <a:ext cx="0" cy="0"/>
          <a:chOff x="0" y="0"/>
          <a:chExt cx="0" cy="0"/>
        </a:xfrm>
      </p:grpSpPr>
      <p:sp>
        <p:nvSpPr>
          <p:cNvPr id="3085" name="Google Shape;3085;p16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7" name="Google Shape;3087;p1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88" name="Google Shape;3088;p1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89" name="Google Shape;3089;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90" name="Google Shape;3090;p1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91" name="Google Shape;3091;p1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2" name="Google Shape;3092;p16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3" name="Google Shape;3093;p16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6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6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6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7" name="Google Shape;3097;p16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8" name="Google Shape;3098;p16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9" name="Google Shape;3099;p16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6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01" name="Google Shape;3101;p16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3102" name="Google Shape;3102;p16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3103" name="Google Shape;3103;p16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3104" name="Google Shape;3104;p16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3105" name="Google Shape;3105;p16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3106" name="Shape 3106"/>
        <p:cNvGrpSpPr/>
        <p:nvPr/>
      </p:nvGrpSpPr>
      <p:grpSpPr>
        <a:xfrm>
          <a:off x="0" y="0"/>
          <a:ext cx="0" cy="0"/>
          <a:chOff x="0" y="0"/>
          <a:chExt cx="0" cy="0"/>
        </a:xfrm>
      </p:grpSpPr>
      <p:sp>
        <p:nvSpPr>
          <p:cNvPr id="3107" name="Google Shape;3107;p17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9" name="Google Shape;3109;p1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0" name="Google Shape;3110;p1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1" name="Google Shape;3111;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2" name="Google Shape;3112;p1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3" name="Google Shape;3113;p1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4" name="Google Shape;3114;p17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5" name="Google Shape;3115;p17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7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7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7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7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7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1" name="Google Shape;3121;p17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2" name="Google Shape;3122;p17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3" name="Google Shape;3123;p17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4" name="Google Shape;3124;p17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25" name="Google Shape;3125;p17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126" name="Google Shape;3126;p17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3127" name="Google Shape;3127;p17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128" name="Google Shape;3128;p17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3129" name="Google Shape;3129;p17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130" name="Google Shape;3130;p17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3131" name="Shape 3131"/>
        <p:cNvGrpSpPr/>
        <p:nvPr/>
      </p:nvGrpSpPr>
      <p:grpSpPr>
        <a:xfrm>
          <a:off x="0" y="0"/>
          <a:ext cx="0" cy="0"/>
          <a:chOff x="0" y="0"/>
          <a:chExt cx="0" cy="0"/>
        </a:xfrm>
      </p:grpSpPr>
      <p:sp>
        <p:nvSpPr>
          <p:cNvPr id="3132" name="Google Shape;3132;p17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4" name="Google Shape;3134;p1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35" name="Google Shape;3135;p1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36" name="Google Shape;3136;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37" name="Google Shape;3137;p1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8" name="Google Shape;3138;p1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9" name="Google Shape;3139;p17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0" name="Google Shape;3140;p17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7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7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7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7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7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6" name="Google Shape;3146;p17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7" name="Google Shape;3147;p17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8" name="Google Shape;3148;p17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9" name="Google Shape;3149;p17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50" name="Google Shape;3150;p17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151" name="Google Shape;3151;p17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3152" name="Google Shape;3152;p17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153" name="Google Shape;3153;p17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3154" name="Google Shape;3154;p17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155" name="Google Shape;3155;p17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3156" name="Shape 3156"/>
        <p:cNvGrpSpPr/>
        <p:nvPr/>
      </p:nvGrpSpPr>
      <p:grpSpPr>
        <a:xfrm>
          <a:off x="0" y="0"/>
          <a:ext cx="0" cy="0"/>
          <a:chOff x="0" y="0"/>
          <a:chExt cx="0" cy="0"/>
        </a:xfrm>
      </p:grpSpPr>
      <p:sp>
        <p:nvSpPr>
          <p:cNvPr id="3157" name="Google Shape;3157;p17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9" name="Google Shape;3159;p1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60" name="Google Shape;3160;p1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61" name="Google Shape;3161;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62" name="Google Shape;3162;p1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63" name="Google Shape;3163;p1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4" name="Google Shape;3164;p17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5" name="Google Shape;3165;p17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7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7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7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7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7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1" name="Google Shape;3171;p17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2" name="Google Shape;3172;p17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3" name="Google Shape;3173;p17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4" name="Google Shape;3174;p17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75" name="Google Shape;3175;p17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3176" name="Google Shape;3176;p17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3177" name="Google Shape;3177;p17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3178" name="Google Shape;3178;p17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3179" name="Google Shape;3179;p17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3180" name="Google Shape;3180;p17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3181" name="Shape 3181"/>
        <p:cNvGrpSpPr/>
        <p:nvPr/>
      </p:nvGrpSpPr>
      <p:grpSpPr>
        <a:xfrm>
          <a:off x="0" y="0"/>
          <a:ext cx="0" cy="0"/>
          <a:chOff x="0" y="0"/>
          <a:chExt cx="0" cy="0"/>
        </a:xfrm>
      </p:grpSpPr>
      <p:sp>
        <p:nvSpPr>
          <p:cNvPr id="3182" name="Google Shape;3182;p17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4" name="Google Shape;3184;p1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5" name="Google Shape;3185;p1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86" name="Google Shape;3186;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87" name="Google Shape;3187;p1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88" name="Google Shape;3188;p1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9" name="Google Shape;3189;p17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0" name="Google Shape;3190;p17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7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7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7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7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7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6" name="Google Shape;3196;p17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7" name="Google Shape;3197;p17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8" name="Google Shape;3198;p17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9" name="Google Shape;3199;p17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00" name="Google Shape;3200;p17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3201" name="Google Shape;3201;p17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3202" name="Google Shape;3202;p17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3203" name="Google Shape;3203;p17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3204" name="Google Shape;3204;p17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3205" name="Google Shape;3205;p17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3206" name="Shape 3206"/>
        <p:cNvGrpSpPr/>
        <p:nvPr/>
      </p:nvGrpSpPr>
      <p:grpSpPr>
        <a:xfrm>
          <a:off x="0" y="0"/>
          <a:ext cx="0" cy="0"/>
          <a:chOff x="0" y="0"/>
          <a:chExt cx="0" cy="0"/>
        </a:xfrm>
      </p:grpSpPr>
      <p:sp>
        <p:nvSpPr>
          <p:cNvPr id="3207" name="Google Shape;3207;p17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9" name="Google Shape;3209;p1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0" name="Google Shape;3210;p1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11" name="Google Shape;3211;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12" name="Google Shape;3212;p1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13" name="Google Shape;3213;p1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4" name="Google Shape;3214;p17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5" name="Google Shape;3215;p17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7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7" name="Google Shape;3217;p17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7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9" name="Google Shape;3219;p17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7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1" name="Google Shape;3221;p17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7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3" name="Google Shape;3223;p17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7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5" name="Google Shape;3225;p17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7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27" name="Google Shape;3227;p17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228" name="Google Shape;3228;p17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3229" name="Google Shape;3229;p17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230" name="Google Shape;3230;p17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3231" name="Google Shape;3231;p17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232" name="Google Shape;3232;p17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3233" name="Google Shape;3233;p17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3234" name="Shape 3234"/>
        <p:cNvGrpSpPr/>
        <p:nvPr/>
      </p:nvGrpSpPr>
      <p:grpSpPr>
        <a:xfrm>
          <a:off x="0" y="0"/>
          <a:ext cx="0" cy="0"/>
          <a:chOff x="0" y="0"/>
          <a:chExt cx="0" cy="0"/>
        </a:xfrm>
      </p:grpSpPr>
      <p:sp>
        <p:nvSpPr>
          <p:cNvPr id="3235" name="Google Shape;3235;p17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7" name="Google Shape;3237;p1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38" name="Google Shape;3238;p1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39" name="Google Shape;3239;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40" name="Google Shape;3240;p1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41" name="Google Shape;3241;p1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2" name="Google Shape;3242;p17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3" name="Google Shape;3243;p17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7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5" name="Google Shape;3245;p17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7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7" name="Google Shape;3247;p17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7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9" name="Google Shape;3249;p17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7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1" name="Google Shape;3251;p17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7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3" name="Google Shape;3253;p17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7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55" name="Google Shape;3255;p17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256" name="Google Shape;3256;p17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3257" name="Google Shape;3257;p17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258" name="Google Shape;3258;p17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3259" name="Google Shape;3259;p17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260" name="Google Shape;3260;p17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3261" name="Google Shape;3261;p17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3262" name="Shape 3262"/>
        <p:cNvGrpSpPr/>
        <p:nvPr/>
      </p:nvGrpSpPr>
      <p:grpSpPr>
        <a:xfrm>
          <a:off x="0" y="0"/>
          <a:ext cx="0" cy="0"/>
          <a:chOff x="0" y="0"/>
          <a:chExt cx="0" cy="0"/>
        </a:xfrm>
      </p:grpSpPr>
      <p:sp>
        <p:nvSpPr>
          <p:cNvPr id="3263" name="Google Shape;3263;p17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5" name="Google Shape;3265;p1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66" name="Google Shape;3266;p1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67" name="Google Shape;3267;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68" name="Google Shape;3268;p1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69" name="Google Shape;3269;p1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0" name="Google Shape;3270;p17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1" name="Google Shape;3271;p17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7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3" name="Google Shape;3273;p17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7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5" name="Google Shape;3275;p17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7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7" name="Google Shape;3277;p17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7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9" name="Google Shape;3279;p17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7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1" name="Google Shape;3281;p17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7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83" name="Google Shape;3283;p17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3284" name="Google Shape;3284;p17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3285" name="Google Shape;3285;p17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3286" name="Google Shape;3286;p17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3287" name="Google Shape;3287;p17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3288" name="Google Shape;3288;p17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3289" name="Google Shape;3289;p17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3290" name="Shape 3290"/>
        <p:cNvGrpSpPr/>
        <p:nvPr/>
      </p:nvGrpSpPr>
      <p:grpSpPr>
        <a:xfrm>
          <a:off x="0" y="0"/>
          <a:ext cx="0" cy="0"/>
          <a:chOff x="0" y="0"/>
          <a:chExt cx="0" cy="0"/>
        </a:xfrm>
      </p:grpSpPr>
      <p:sp>
        <p:nvSpPr>
          <p:cNvPr id="3291" name="Google Shape;3291;p17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3" name="Google Shape;3293;p1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4" name="Google Shape;3294;p1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95" name="Google Shape;3295;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96" name="Google Shape;3296;p1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97" name="Google Shape;3297;p1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8" name="Google Shape;3298;p17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9" name="Google Shape;3299;p17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7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1" name="Google Shape;3301;p17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7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3" name="Google Shape;3303;p17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7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5" name="Google Shape;3305;p17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7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7" name="Google Shape;3307;p17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7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9" name="Google Shape;3309;p17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7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11" name="Google Shape;3311;p17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312" name="Google Shape;3312;p17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3313" name="Google Shape;3313;p17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3314" name="Google Shape;3314;p17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3315" name="Google Shape;3315;p17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3316" name="Google Shape;3316;p17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3317" name="Google Shape;3317;p17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3318" name="Shape 3318"/>
        <p:cNvGrpSpPr/>
        <p:nvPr/>
      </p:nvGrpSpPr>
      <p:grpSpPr>
        <a:xfrm>
          <a:off x="0" y="0"/>
          <a:ext cx="0" cy="0"/>
          <a:chOff x="0" y="0"/>
          <a:chExt cx="0" cy="0"/>
        </a:xfrm>
      </p:grpSpPr>
      <p:sp>
        <p:nvSpPr>
          <p:cNvPr id="3319" name="Google Shape;3319;p1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0" name="Google Shape;3320;p1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21" name="Google Shape;3321;p1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2" name="Google Shape;3322;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23" name="Google Shape;3323;p1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24" name="Google Shape;3324;p1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5" name="Google Shape;3325;p17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7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7" name="Google Shape;3327;p17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7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9" name="Google Shape;3329;p17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7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1" name="Google Shape;3331;p17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7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3" name="Google Shape;3333;p17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7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5" name="Google Shape;3335;p17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7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7" name="Google Shape;3337;p17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7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9" name="Google Shape;3339;p17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7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41" name="Google Shape;3341;p17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342" name="Google Shape;3342;p17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3343" name="Google Shape;3343;p17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344" name="Google Shape;3344;p17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3345" name="Google Shape;3345;p17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346" name="Google Shape;3346;p17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3347" name="Google Shape;3347;p17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348" name="Google Shape;3348;p17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3349" name="Shape 3349"/>
        <p:cNvGrpSpPr/>
        <p:nvPr/>
      </p:nvGrpSpPr>
      <p:grpSpPr>
        <a:xfrm>
          <a:off x="0" y="0"/>
          <a:ext cx="0" cy="0"/>
          <a:chOff x="0" y="0"/>
          <a:chExt cx="0" cy="0"/>
        </a:xfrm>
      </p:grpSpPr>
      <p:sp>
        <p:nvSpPr>
          <p:cNvPr id="3350" name="Google Shape;3350;p1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1" name="Google Shape;3351;p1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52" name="Google Shape;3352;p1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53" name="Google Shape;3353;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54" name="Google Shape;3354;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55" name="Google Shape;3355;p1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6" name="Google Shape;3356;p17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7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8" name="Google Shape;3358;p17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7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0" name="Google Shape;3360;p17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7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2" name="Google Shape;3362;p17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7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4" name="Google Shape;3364;p17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7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6" name="Google Shape;3366;p17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7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8" name="Google Shape;3368;p17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7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0" name="Google Shape;3370;p17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7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372" name="Google Shape;3372;p17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373" name="Google Shape;3373;p17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374" name="Google Shape;3374;p17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375" name="Google Shape;3375;p17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376" name="Google Shape;3376;p17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377" name="Google Shape;3377;p17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378" name="Google Shape;3378;p17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379" name="Google Shape;3379;p17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3380" name="Shape 3380"/>
        <p:cNvGrpSpPr/>
        <p:nvPr/>
      </p:nvGrpSpPr>
      <p:grpSpPr>
        <a:xfrm>
          <a:off x="0" y="0"/>
          <a:ext cx="0" cy="0"/>
          <a:chOff x="0" y="0"/>
          <a:chExt cx="0" cy="0"/>
        </a:xfrm>
      </p:grpSpPr>
      <p:sp>
        <p:nvSpPr>
          <p:cNvPr id="3381" name="Google Shape;3381;p1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2" name="Google Shape;3382;p1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3" name="Google Shape;3383;p1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84" name="Google Shape;3384;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85" name="Google Shape;3385;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86" name="Google Shape;3386;p1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7" name="Google Shape;3387;p18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8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9" name="Google Shape;3389;p18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8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1" name="Google Shape;3391;p18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8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3" name="Google Shape;3393;p18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8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5" name="Google Shape;3395;p18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8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7" name="Google Shape;3397;p18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8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9" name="Google Shape;3399;p18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8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1" name="Google Shape;3401;p18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8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03" name="Google Shape;3403;p18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3404" name="Google Shape;3404;p18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3405" name="Google Shape;3405;p18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3406" name="Google Shape;3406;p18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3407" name="Google Shape;3407;p18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3408" name="Google Shape;3408;p18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3409" name="Google Shape;3409;p18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3410" name="Google Shape;3410;p18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3411" name="Shape 3411"/>
        <p:cNvGrpSpPr/>
        <p:nvPr/>
      </p:nvGrpSpPr>
      <p:grpSpPr>
        <a:xfrm>
          <a:off x="0" y="0"/>
          <a:ext cx="0" cy="0"/>
          <a:chOff x="0" y="0"/>
          <a:chExt cx="0" cy="0"/>
        </a:xfrm>
      </p:grpSpPr>
      <p:sp>
        <p:nvSpPr>
          <p:cNvPr id="3412" name="Google Shape;3412;p1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3" name="Google Shape;3413;p1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14" name="Google Shape;3414;p1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15" name="Google Shape;3415;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16" name="Google Shape;3416;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7" name="Google Shape;3417;p1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8" name="Google Shape;3418;p18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8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0" name="Google Shape;3420;p18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8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2" name="Google Shape;3422;p18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8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4" name="Google Shape;3424;p18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8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6" name="Google Shape;3426;p18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8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8" name="Google Shape;3428;p18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8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0" name="Google Shape;3430;p18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8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2" name="Google Shape;3432;p18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8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34" name="Google Shape;3434;p18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435" name="Google Shape;3435;p18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436" name="Google Shape;3436;p18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437" name="Google Shape;3437;p18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438" name="Google Shape;3438;p18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439" name="Google Shape;3439;p18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440" name="Google Shape;3440;p18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441" name="Google Shape;3441;p18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3442" name="Shape 3442"/>
        <p:cNvGrpSpPr/>
        <p:nvPr/>
      </p:nvGrpSpPr>
      <p:grpSpPr>
        <a:xfrm>
          <a:off x="0" y="0"/>
          <a:ext cx="0" cy="0"/>
          <a:chOff x="0" y="0"/>
          <a:chExt cx="0" cy="0"/>
        </a:xfrm>
      </p:grpSpPr>
      <p:pic>
        <p:nvPicPr>
          <p:cNvPr id="3443" name="Google Shape;3443;p18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444" name="Google Shape;3444;p18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5" name="Google Shape;3445;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46" name="Google Shape;3446;p1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447" name="Google Shape;3447;p18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448" name="Google Shape;3448;p18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449" name="Google Shape;3449;p18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3450" name="Shape 3450"/>
        <p:cNvGrpSpPr/>
        <p:nvPr/>
      </p:nvGrpSpPr>
      <p:grpSpPr>
        <a:xfrm>
          <a:off x="0" y="0"/>
          <a:ext cx="0" cy="0"/>
          <a:chOff x="0" y="0"/>
          <a:chExt cx="0" cy="0"/>
        </a:xfrm>
      </p:grpSpPr>
      <p:pic>
        <p:nvPicPr>
          <p:cNvPr id="3451" name="Google Shape;3451;p18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452" name="Google Shape;3452;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53" name="Google Shape;3453;p18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4" name="Google Shape;3454;p18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455" name="Google Shape;3455;p18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3456" name="Shape 3456"/>
        <p:cNvGrpSpPr/>
        <p:nvPr/>
      </p:nvGrpSpPr>
      <p:grpSpPr>
        <a:xfrm>
          <a:off x="0" y="0"/>
          <a:ext cx="0" cy="0"/>
          <a:chOff x="0" y="0"/>
          <a:chExt cx="0" cy="0"/>
        </a:xfrm>
      </p:grpSpPr>
      <p:pic>
        <p:nvPicPr>
          <p:cNvPr id="3457" name="Google Shape;3457;p184"/>
          <p:cNvPicPr preferRelativeResize="0"/>
          <p:nvPr/>
        </p:nvPicPr>
        <p:blipFill>
          <a:blip r:embed="rId2">
            <a:alphaModFix/>
          </a:blip>
          <a:stretch>
            <a:fillRect/>
          </a:stretch>
        </p:blipFill>
        <p:spPr>
          <a:xfrm>
            <a:off x="0" y="0"/>
            <a:ext cx="9143971" cy="5143500"/>
          </a:xfrm>
          <a:prstGeom prst="rect">
            <a:avLst/>
          </a:prstGeom>
          <a:noFill/>
          <a:ln>
            <a:noFill/>
          </a:ln>
        </p:spPr>
      </p:pic>
      <p:sp>
        <p:nvSpPr>
          <p:cNvPr id="3458" name="Google Shape;3458;p184"/>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459" name="Google Shape;3459;p184"/>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3460" name="Google Shape;3460;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3461" name="Shape 3461"/>
        <p:cNvGrpSpPr/>
        <p:nvPr/>
      </p:nvGrpSpPr>
      <p:grpSpPr>
        <a:xfrm>
          <a:off x="0" y="0"/>
          <a:ext cx="0" cy="0"/>
          <a:chOff x="0" y="0"/>
          <a:chExt cx="0" cy="0"/>
        </a:xfrm>
      </p:grpSpPr>
      <p:pic>
        <p:nvPicPr>
          <p:cNvPr id="3462" name="Google Shape;3462;p18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3463" name="Google Shape;3463;p18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464" name="Google Shape;3464;p185"/>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3465" name="Google Shape;3465;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3466" name="Shape 3466"/>
        <p:cNvGrpSpPr/>
        <p:nvPr/>
      </p:nvGrpSpPr>
      <p:grpSpPr>
        <a:xfrm>
          <a:off x="0" y="0"/>
          <a:ext cx="0" cy="0"/>
          <a:chOff x="0" y="0"/>
          <a:chExt cx="0" cy="0"/>
        </a:xfrm>
      </p:grpSpPr>
      <p:pic>
        <p:nvPicPr>
          <p:cNvPr id="3467" name="Google Shape;3467;p18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468" name="Google Shape;3468;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469" name="Google Shape;3469;p18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470" name="Google Shape;3470;p18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471" name="Google Shape;3471;p186"/>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3472" name="Google Shape;3472;p18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86"/>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3474" name="Shape 3474"/>
        <p:cNvGrpSpPr/>
        <p:nvPr/>
      </p:nvGrpSpPr>
      <p:grpSpPr>
        <a:xfrm>
          <a:off x="0" y="0"/>
          <a:ext cx="0" cy="0"/>
          <a:chOff x="0" y="0"/>
          <a:chExt cx="0" cy="0"/>
        </a:xfrm>
      </p:grpSpPr>
      <p:pic>
        <p:nvPicPr>
          <p:cNvPr id="3475" name="Google Shape;3475;p18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3476" name="Google Shape;3476;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477" name="Google Shape;3477;p18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478" name="Google Shape;3478;p18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3479" name="Google Shape;3479;p18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8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8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3482" name="Shape 3482"/>
        <p:cNvGrpSpPr/>
        <p:nvPr/>
      </p:nvGrpSpPr>
      <p:grpSpPr>
        <a:xfrm>
          <a:off x="0" y="0"/>
          <a:ext cx="0" cy="0"/>
          <a:chOff x="0" y="0"/>
          <a:chExt cx="0" cy="0"/>
        </a:xfrm>
      </p:grpSpPr>
      <p:sp>
        <p:nvSpPr>
          <p:cNvPr id="3483" name="Google Shape;3483;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3486" name="Shape 3486"/>
        <p:cNvGrpSpPr/>
        <p:nvPr/>
      </p:nvGrpSpPr>
      <p:grpSpPr>
        <a:xfrm>
          <a:off x="0" y="0"/>
          <a:ext cx="0" cy="0"/>
          <a:chOff x="0" y="0"/>
          <a:chExt cx="0" cy="0"/>
        </a:xfrm>
      </p:grpSpPr>
      <p:pic>
        <p:nvPicPr>
          <p:cNvPr id="3487" name="Google Shape;3487;p19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488" name="Google Shape;3488;p19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9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3490" name="Google Shape;3490;p19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491" name="Google Shape;3491;p19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492" name="Google Shape;3492;p19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3" name="Google Shape;3493;p19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4" name="Google Shape;3494;p19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495" name="Google Shape;3495;p190"/>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3496" name="Shape 3496"/>
        <p:cNvGrpSpPr/>
        <p:nvPr/>
      </p:nvGrpSpPr>
      <p:grpSpPr>
        <a:xfrm>
          <a:off x="0" y="0"/>
          <a:ext cx="0" cy="0"/>
          <a:chOff x="0" y="0"/>
          <a:chExt cx="0" cy="0"/>
        </a:xfrm>
      </p:grpSpPr>
      <p:pic>
        <p:nvPicPr>
          <p:cNvPr id="3497" name="Google Shape;3497;p19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498" name="Google Shape;3498;p19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9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500" name="Google Shape;3500;p19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01" name="Google Shape;3501;p19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2" name="Google Shape;3502;p19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3" name="Google Shape;3503;p19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04" name="Google Shape;3504;p191"/>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505" name="Google Shape;3505;p19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3506" name="Shape 3506"/>
        <p:cNvGrpSpPr/>
        <p:nvPr/>
      </p:nvGrpSpPr>
      <p:grpSpPr>
        <a:xfrm>
          <a:off x="0" y="0"/>
          <a:ext cx="0" cy="0"/>
          <a:chOff x="0" y="0"/>
          <a:chExt cx="0" cy="0"/>
        </a:xfrm>
      </p:grpSpPr>
      <p:pic>
        <p:nvPicPr>
          <p:cNvPr id="3507" name="Google Shape;3507;p19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08" name="Google Shape;3508;p19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9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510" name="Google Shape;3510;p19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11" name="Google Shape;3511;p19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2" name="Google Shape;3512;p19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3" name="Google Shape;3513;p19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14" name="Google Shape;3514;p192"/>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15" name="Google Shape;3515;p19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516" name="Shape 3516"/>
        <p:cNvGrpSpPr/>
        <p:nvPr/>
      </p:nvGrpSpPr>
      <p:grpSpPr>
        <a:xfrm>
          <a:off x="0" y="0"/>
          <a:ext cx="0" cy="0"/>
          <a:chOff x="0" y="0"/>
          <a:chExt cx="0" cy="0"/>
        </a:xfrm>
      </p:grpSpPr>
      <p:pic>
        <p:nvPicPr>
          <p:cNvPr id="3517" name="Google Shape;3517;p19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18" name="Google Shape;3518;p19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9" name="Google Shape;3519;p19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3520" name="Google Shape;3520;p19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521" name="Google Shape;3521;p19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3522" name="Google Shape;3522;p19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3" name="Google Shape;3523;p19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4" name="Google Shape;3524;p19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25" name="Google Shape;3525;p19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3526" name="Shape 3526"/>
        <p:cNvGrpSpPr/>
        <p:nvPr/>
      </p:nvGrpSpPr>
      <p:grpSpPr>
        <a:xfrm>
          <a:off x="0" y="0"/>
          <a:ext cx="0" cy="0"/>
          <a:chOff x="0" y="0"/>
          <a:chExt cx="0" cy="0"/>
        </a:xfrm>
      </p:grpSpPr>
      <p:pic>
        <p:nvPicPr>
          <p:cNvPr id="3527" name="Google Shape;3527;p19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28" name="Google Shape;3528;p19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9" name="Google Shape;3529;p19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30" name="Google Shape;3530;p19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3531" name="Google Shape;3531;p19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2" name="Google Shape;3532;p19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3" name="Google Shape;3533;p19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34" name="Google Shape;3534;p19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3535" name="Google Shape;3535;p194"/>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3536" name="Shape 3536"/>
        <p:cNvGrpSpPr/>
        <p:nvPr/>
      </p:nvGrpSpPr>
      <p:grpSpPr>
        <a:xfrm>
          <a:off x="0" y="0"/>
          <a:ext cx="0" cy="0"/>
          <a:chOff x="0" y="0"/>
          <a:chExt cx="0" cy="0"/>
        </a:xfrm>
      </p:grpSpPr>
      <p:pic>
        <p:nvPicPr>
          <p:cNvPr id="3537" name="Google Shape;3537;p19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538" name="Google Shape;3538;p19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9" name="Google Shape;3539;p19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540" name="Google Shape;3540;p19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541" name="Google Shape;3541;p19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2" name="Google Shape;3542;p19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3" name="Google Shape;3543;p19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544" name="Google Shape;3544;p19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3545" name="Google Shape;3545;p195"/>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3546" name="Shape 3546"/>
        <p:cNvGrpSpPr/>
        <p:nvPr/>
      </p:nvGrpSpPr>
      <p:grpSpPr>
        <a:xfrm>
          <a:off x="0" y="0"/>
          <a:ext cx="0" cy="0"/>
          <a:chOff x="0" y="0"/>
          <a:chExt cx="0" cy="0"/>
        </a:xfrm>
      </p:grpSpPr>
      <p:pic>
        <p:nvPicPr>
          <p:cNvPr id="3547" name="Google Shape;3547;p19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48" name="Google Shape;3548;p19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49" name="Google Shape;3549;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50" name="Google Shape;3550;p1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3551" name="Shape 3551"/>
        <p:cNvGrpSpPr/>
        <p:nvPr/>
      </p:nvGrpSpPr>
      <p:grpSpPr>
        <a:xfrm>
          <a:off x="0" y="0"/>
          <a:ext cx="0" cy="0"/>
          <a:chOff x="0" y="0"/>
          <a:chExt cx="0" cy="0"/>
        </a:xfrm>
      </p:grpSpPr>
      <p:pic>
        <p:nvPicPr>
          <p:cNvPr id="3552" name="Google Shape;3552;p19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53" name="Google Shape;3553;p19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554" name="Google Shape;3554;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55" name="Google Shape;3555;p1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3556" name="Shape 3556"/>
        <p:cNvGrpSpPr/>
        <p:nvPr/>
      </p:nvGrpSpPr>
      <p:grpSpPr>
        <a:xfrm>
          <a:off x="0" y="0"/>
          <a:ext cx="0" cy="0"/>
          <a:chOff x="0" y="0"/>
          <a:chExt cx="0" cy="0"/>
        </a:xfrm>
      </p:grpSpPr>
      <p:sp>
        <p:nvSpPr>
          <p:cNvPr id="3557" name="Google Shape;3557;p1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8" name="Google Shape;3558;p1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59" name="Google Shape;3559;p1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60" name="Google Shape;3560;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61" name="Google Shape;3561;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62" name="Google Shape;3562;p1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3" name="Google Shape;3563;p19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3564" name="Shape 3564"/>
        <p:cNvGrpSpPr/>
        <p:nvPr/>
      </p:nvGrpSpPr>
      <p:grpSpPr>
        <a:xfrm>
          <a:off x="0" y="0"/>
          <a:ext cx="0" cy="0"/>
          <a:chOff x="0" y="0"/>
          <a:chExt cx="0" cy="0"/>
        </a:xfrm>
      </p:grpSpPr>
      <p:pic>
        <p:nvPicPr>
          <p:cNvPr id="3565" name="Google Shape;3565;p19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3566" name="Google Shape;3566;p19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7" name="Google Shape;3567;p19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568" name="Google Shape;3568;p19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9" name="Google Shape;3569;p19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0" name="Google Shape;3570;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71" name="Google Shape;3571;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3572" name="Google Shape;3572;p1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73" name="Google Shape;3573;p19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3574" name="Shape 3574"/>
        <p:cNvGrpSpPr/>
        <p:nvPr/>
      </p:nvGrpSpPr>
      <p:grpSpPr>
        <a:xfrm>
          <a:off x="0" y="0"/>
          <a:ext cx="0" cy="0"/>
          <a:chOff x="0" y="0"/>
          <a:chExt cx="0" cy="0"/>
        </a:xfrm>
      </p:grpSpPr>
      <p:pic>
        <p:nvPicPr>
          <p:cNvPr id="3575" name="Google Shape;3575;p2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576" name="Google Shape;3576;p20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77" name="Google Shape;3577;p20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3578" name="Google Shape;3578;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79" name="Google Shape;3579;p2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3580" name="Shape 3580"/>
        <p:cNvGrpSpPr/>
        <p:nvPr/>
      </p:nvGrpSpPr>
      <p:grpSpPr>
        <a:xfrm>
          <a:off x="0" y="0"/>
          <a:ext cx="0" cy="0"/>
          <a:chOff x="0" y="0"/>
          <a:chExt cx="0" cy="0"/>
        </a:xfrm>
      </p:grpSpPr>
      <p:pic>
        <p:nvPicPr>
          <p:cNvPr id="3581" name="Google Shape;3581;p20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582" name="Google Shape;3582;p20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0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85" name="Google Shape;3585;p20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586" name="Google Shape;3586;p2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87" name="Google Shape;3587;p20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588" name="Google Shape;3588;p20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3589" name="Shape 3589"/>
        <p:cNvGrpSpPr/>
        <p:nvPr/>
      </p:nvGrpSpPr>
      <p:grpSpPr>
        <a:xfrm>
          <a:off x="0" y="0"/>
          <a:ext cx="0" cy="0"/>
          <a:chOff x="0" y="0"/>
          <a:chExt cx="0" cy="0"/>
        </a:xfrm>
      </p:grpSpPr>
      <p:pic>
        <p:nvPicPr>
          <p:cNvPr id="3590" name="Google Shape;3590;p20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591" name="Google Shape;3591;p20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2" name="Google Shape;3592;p20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593" name="Google Shape;3593;p20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4" name="Google Shape;3594;p20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5" name="Google Shape;3595;p20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3596" name="Google Shape;3596;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597" name="Google Shape;3597;p20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598" name="Google Shape;3598;p2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9" name="Google Shape;3599;p20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3600" name="Shape 3600"/>
        <p:cNvGrpSpPr/>
        <p:nvPr/>
      </p:nvGrpSpPr>
      <p:grpSpPr>
        <a:xfrm>
          <a:off x="0" y="0"/>
          <a:ext cx="0" cy="0"/>
          <a:chOff x="0" y="0"/>
          <a:chExt cx="0" cy="0"/>
        </a:xfrm>
      </p:grpSpPr>
      <p:pic>
        <p:nvPicPr>
          <p:cNvPr id="3601" name="Google Shape;3601;p20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3602" name="Google Shape;3602;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03" name="Google Shape;3603;p2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4" name="Google Shape;3604;p2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5" name="Google Shape;3605;p2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6" name="Google Shape;3606;p20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3607" name="Google Shape;3607;p2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08" name="Google Shape;3608;p20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9" name="Google Shape;3609;p20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3610" name="Shape 3610"/>
        <p:cNvGrpSpPr/>
        <p:nvPr/>
      </p:nvGrpSpPr>
      <p:grpSpPr>
        <a:xfrm>
          <a:off x="0" y="0"/>
          <a:ext cx="0" cy="0"/>
          <a:chOff x="0" y="0"/>
          <a:chExt cx="0" cy="0"/>
        </a:xfrm>
      </p:grpSpPr>
      <p:pic>
        <p:nvPicPr>
          <p:cNvPr id="3611" name="Google Shape;3611;p20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12" name="Google Shape;3612;p20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3" name="Google Shape;3613;p20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614" name="Google Shape;3614;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15" name="Google Shape;3615;p20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6" name="Google Shape;3616;p20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7" name="Google Shape;3617;p20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618" name="Google Shape;3618;p2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19" name="Google Shape;3619;p20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3620" name="Shape 3620"/>
        <p:cNvGrpSpPr/>
        <p:nvPr/>
      </p:nvGrpSpPr>
      <p:grpSpPr>
        <a:xfrm>
          <a:off x="0" y="0"/>
          <a:ext cx="0" cy="0"/>
          <a:chOff x="0" y="0"/>
          <a:chExt cx="0" cy="0"/>
        </a:xfrm>
      </p:grpSpPr>
      <p:sp>
        <p:nvSpPr>
          <p:cNvPr id="3621" name="Google Shape;3621;p20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2" name="Google Shape;3622;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23" name="Google Shape;3623;p2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24" name="Google Shape;3624;p20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625" name="Google Shape;3625;p20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6" name="Google Shape;3626;p20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27" name="Google Shape;3627;p2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28" name="Google Shape;3628;p20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29" name="Google Shape;3629;p20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3630" name="Shape 3630"/>
        <p:cNvGrpSpPr/>
        <p:nvPr/>
      </p:nvGrpSpPr>
      <p:grpSpPr>
        <a:xfrm>
          <a:off x="0" y="0"/>
          <a:ext cx="0" cy="0"/>
          <a:chOff x="0" y="0"/>
          <a:chExt cx="0" cy="0"/>
        </a:xfrm>
      </p:grpSpPr>
      <p:pic>
        <p:nvPicPr>
          <p:cNvPr id="3631" name="Google Shape;3631;p20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632" name="Google Shape;3632;p20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3" name="Google Shape;3633;p20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3634" name="Google Shape;3634;p20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5" name="Google Shape;3635;p20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636" name="Google Shape;3636;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637" name="Google Shape;3637;p20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8" name="Google Shape;3638;p20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3639" name="Google Shape;3639;p2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0" name="Google Shape;3640;p20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3641" name="Shape 3641"/>
        <p:cNvGrpSpPr/>
        <p:nvPr/>
      </p:nvGrpSpPr>
      <p:grpSpPr>
        <a:xfrm>
          <a:off x="0" y="0"/>
          <a:ext cx="0" cy="0"/>
          <a:chOff x="0" y="0"/>
          <a:chExt cx="0" cy="0"/>
        </a:xfrm>
      </p:grpSpPr>
      <p:sp>
        <p:nvSpPr>
          <p:cNvPr id="3642" name="Google Shape;3642;p20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643" name="Google Shape;3643;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44" name="Google Shape;3644;p2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645" name="Google Shape;3645;p20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646" name="Google Shape;3646;p2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7" name="Google Shape;3647;p20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48" name="Google Shape;3648;p2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49" name="Google Shape;3649;p20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0" name="Google Shape;3650;p20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3651" name="Shape 3651"/>
        <p:cNvGrpSpPr/>
        <p:nvPr/>
      </p:nvGrpSpPr>
      <p:grpSpPr>
        <a:xfrm>
          <a:off x="0" y="0"/>
          <a:ext cx="0" cy="0"/>
          <a:chOff x="0" y="0"/>
          <a:chExt cx="0" cy="0"/>
        </a:xfrm>
      </p:grpSpPr>
      <p:sp>
        <p:nvSpPr>
          <p:cNvPr id="3652" name="Google Shape;3652;p20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4" name="Google Shape;3654;p2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5" name="Google Shape;3655;p2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56" name="Google Shape;3656;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57" name="Google Shape;3657;p2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58" name="Google Shape;3658;p2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59" name="Google Shape;3659;p208"/>
          <p:cNvGrpSpPr/>
          <p:nvPr/>
        </p:nvGrpSpPr>
        <p:grpSpPr>
          <a:xfrm>
            <a:off x="457200" y="1378813"/>
            <a:ext cx="776889" cy="621300"/>
            <a:chOff x="457200" y="1378813"/>
            <a:chExt cx="776889" cy="621300"/>
          </a:xfrm>
        </p:grpSpPr>
        <p:sp>
          <p:nvSpPr>
            <p:cNvPr id="3660" name="Google Shape;3660;p20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661" name="Google Shape;3661;p20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208"/>
          <p:cNvGrpSpPr/>
          <p:nvPr/>
        </p:nvGrpSpPr>
        <p:grpSpPr>
          <a:xfrm>
            <a:off x="457200" y="2228725"/>
            <a:ext cx="776889" cy="621300"/>
            <a:chOff x="457200" y="1378813"/>
            <a:chExt cx="776889" cy="621300"/>
          </a:xfrm>
        </p:grpSpPr>
        <p:sp>
          <p:nvSpPr>
            <p:cNvPr id="3663" name="Google Shape;3663;p20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664" name="Google Shape;3664;p20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208"/>
          <p:cNvGrpSpPr/>
          <p:nvPr/>
        </p:nvGrpSpPr>
        <p:grpSpPr>
          <a:xfrm>
            <a:off x="457200" y="3073850"/>
            <a:ext cx="776889" cy="621300"/>
            <a:chOff x="457200" y="1378813"/>
            <a:chExt cx="776889" cy="621300"/>
          </a:xfrm>
        </p:grpSpPr>
        <p:sp>
          <p:nvSpPr>
            <p:cNvPr id="3666" name="Google Shape;3666;p20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667" name="Google Shape;3667;p20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208"/>
          <p:cNvGrpSpPr/>
          <p:nvPr/>
        </p:nvGrpSpPr>
        <p:grpSpPr>
          <a:xfrm>
            <a:off x="457200" y="3923750"/>
            <a:ext cx="776889" cy="621300"/>
            <a:chOff x="457200" y="1378813"/>
            <a:chExt cx="776889" cy="621300"/>
          </a:xfrm>
        </p:grpSpPr>
        <p:sp>
          <p:nvSpPr>
            <p:cNvPr id="3669" name="Google Shape;3669;p20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670" name="Google Shape;3670;p20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1" name="Google Shape;3671;p20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2" name="Google Shape;3672;p20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0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0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0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6" name="Google Shape;3676;p20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7" name="Google Shape;3677;p20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3678" name="Shape 3678"/>
        <p:cNvGrpSpPr/>
        <p:nvPr/>
      </p:nvGrpSpPr>
      <p:grpSpPr>
        <a:xfrm>
          <a:off x="0" y="0"/>
          <a:ext cx="0" cy="0"/>
          <a:chOff x="0" y="0"/>
          <a:chExt cx="0" cy="0"/>
        </a:xfrm>
      </p:grpSpPr>
      <p:sp>
        <p:nvSpPr>
          <p:cNvPr id="3679" name="Google Shape;3679;p20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1" name="Google Shape;3681;p2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82" name="Google Shape;3682;p2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83" name="Google Shape;3683;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84" name="Google Shape;3684;p2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85" name="Google Shape;3685;p2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86" name="Google Shape;3686;p209"/>
          <p:cNvGrpSpPr/>
          <p:nvPr/>
        </p:nvGrpSpPr>
        <p:grpSpPr>
          <a:xfrm>
            <a:off x="457200" y="1300225"/>
            <a:ext cx="776889" cy="621300"/>
            <a:chOff x="457200" y="1378813"/>
            <a:chExt cx="776889" cy="621300"/>
          </a:xfrm>
        </p:grpSpPr>
        <p:sp>
          <p:nvSpPr>
            <p:cNvPr id="3687" name="Google Shape;3687;p20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688" name="Google Shape;3688;p20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209"/>
          <p:cNvGrpSpPr/>
          <p:nvPr/>
        </p:nvGrpSpPr>
        <p:grpSpPr>
          <a:xfrm>
            <a:off x="457200" y="2000125"/>
            <a:ext cx="776889" cy="621300"/>
            <a:chOff x="457200" y="1378813"/>
            <a:chExt cx="776889" cy="621300"/>
          </a:xfrm>
        </p:grpSpPr>
        <p:sp>
          <p:nvSpPr>
            <p:cNvPr id="3690" name="Google Shape;3690;p20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691" name="Google Shape;3691;p20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209"/>
          <p:cNvGrpSpPr/>
          <p:nvPr/>
        </p:nvGrpSpPr>
        <p:grpSpPr>
          <a:xfrm>
            <a:off x="457200" y="2692850"/>
            <a:ext cx="776889" cy="621300"/>
            <a:chOff x="457200" y="1378813"/>
            <a:chExt cx="776889" cy="621300"/>
          </a:xfrm>
        </p:grpSpPr>
        <p:sp>
          <p:nvSpPr>
            <p:cNvPr id="3693" name="Google Shape;3693;p20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694" name="Google Shape;3694;p20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209"/>
          <p:cNvGrpSpPr/>
          <p:nvPr/>
        </p:nvGrpSpPr>
        <p:grpSpPr>
          <a:xfrm>
            <a:off x="457200" y="3390350"/>
            <a:ext cx="776889" cy="621300"/>
            <a:chOff x="457200" y="1378813"/>
            <a:chExt cx="776889" cy="621300"/>
          </a:xfrm>
        </p:grpSpPr>
        <p:sp>
          <p:nvSpPr>
            <p:cNvPr id="3696" name="Google Shape;3696;p20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697" name="Google Shape;3697;p20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8" name="Google Shape;3698;p20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9" name="Google Shape;3699;p20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0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0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0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3" name="Google Shape;3703;p20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4" name="Google Shape;3704;p20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5" name="Google Shape;3705;p209"/>
          <p:cNvGrpSpPr/>
          <p:nvPr/>
        </p:nvGrpSpPr>
        <p:grpSpPr>
          <a:xfrm>
            <a:off x="469500" y="4083075"/>
            <a:ext cx="776889" cy="621300"/>
            <a:chOff x="457200" y="1378813"/>
            <a:chExt cx="776889" cy="621300"/>
          </a:xfrm>
        </p:grpSpPr>
        <p:sp>
          <p:nvSpPr>
            <p:cNvPr id="3706" name="Google Shape;3706;p20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707" name="Google Shape;3707;p20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8" name="Google Shape;3708;p20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0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3710" name="Shape 3710"/>
        <p:cNvGrpSpPr/>
        <p:nvPr/>
      </p:nvGrpSpPr>
      <p:grpSpPr>
        <a:xfrm>
          <a:off x="0" y="0"/>
          <a:ext cx="0" cy="0"/>
          <a:chOff x="0" y="0"/>
          <a:chExt cx="0" cy="0"/>
        </a:xfrm>
      </p:grpSpPr>
      <p:sp>
        <p:nvSpPr>
          <p:cNvPr id="3711" name="Google Shape;3711;p21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3" name="Google Shape;3713;p2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14" name="Google Shape;3714;p2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15" name="Google Shape;3715;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16" name="Google Shape;3716;p2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17" name="Google Shape;3717;p2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18" name="Google Shape;3718;p210"/>
          <p:cNvGrpSpPr/>
          <p:nvPr/>
        </p:nvGrpSpPr>
        <p:grpSpPr>
          <a:xfrm>
            <a:off x="457200" y="1237825"/>
            <a:ext cx="776900" cy="486300"/>
            <a:chOff x="457200" y="1466425"/>
            <a:chExt cx="776900" cy="486300"/>
          </a:xfrm>
        </p:grpSpPr>
        <p:sp>
          <p:nvSpPr>
            <p:cNvPr id="3719" name="Google Shape;3719;p21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20" name="Google Shape;3720;p21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21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2" name="Google Shape;3722;p21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3" name="Google Shape;3723;p210"/>
          <p:cNvGrpSpPr/>
          <p:nvPr/>
        </p:nvGrpSpPr>
        <p:grpSpPr>
          <a:xfrm>
            <a:off x="457200" y="1828900"/>
            <a:ext cx="776900" cy="486300"/>
            <a:chOff x="457200" y="1466425"/>
            <a:chExt cx="776900" cy="486300"/>
          </a:xfrm>
        </p:grpSpPr>
        <p:sp>
          <p:nvSpPr>
            <p:cNvPr id="3724" name="Google Shape;3724;p21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725" name="Google Shape;3725;p21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6" name="Google Shape;3726;p21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7" name="Google Shape;3727;p210"/>
          <p:cNvGrpSpPr/>
          <p:nvPr/>
        </p:nvGrpSpPr>
        <p:grpSpPr>
          <a:xfrm>
            <a:off x="457200" y="2419975"/>
            <a:ext cx="776900" cy="486300"/>
            <a:chOff x="457200" y="1466425"/>
            <a:chExt cx="776900" cy="486300"/>
          </a:xfrm>
        </p:grpSpPr>
        <p:sp>
          <p:nvSpPr>
            <p:cNvPr id="3728" name="Google Shape;3728;p21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29" name="Google Shape;3729;p21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0" name="Google Shape;3730;p21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1" name="Google Shape;3731;p210"/>
          <p:cNvGrpSpPr/>
          <p:nvPr/>
        </p:nvGrpSpPr>
        <p:grpSpPr>
          <a:xfrm>
            <a:off x="457200" y="3011050"/>
            <a:ext cx="776900" cy="486300"/>
            <a:chOff x="457200" y="1466425"/>
            <a:chExt cx="776900" cy="486300"/>
          </a:xfrm>
        </p:grpSpPr>
        <p:sp>
          <p:nvSpPr>
            <p:cNvPr id="3732" name="Google Shape;3732;p21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33" name="Google Shape;3733;p21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4" name="Google Shape;3734;p21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5" name="Google Shape;3735;p210"/>
          <p:cNvGrpSpPr/>
          <p:nvPr/>
        </p:nvGrpSpPr>
        <p:grpSpPr>
          <a:xfrm>
            <a:off x="457200" y="3602137"/>
            <a:ext cx="776900" cy="486300"/>
            <a:chOff x="457200" y="1466425"/>
            <a:chExt cx="776900" cy="486300"/>
          </a:xfrm>
        </p:grpSpPr>
        <p:sp>
          <p:nvSpPr>
            <p:cNvPr id="3736" name="Google Shape;3736;p21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737" name="Google Shape;3737;p21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8" name="Google Shape;3738;p21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210"/>
          <p:cNvGrpSpPr/>
          <p:nvPr/>
        </p:nvGrpSpPr>
        <p:grpSpPr>
          <a:xfrm>
            <a:off x="457200" y="4193262"/>
            <a:ext cx="776900" cy="486300"/>
            <a:chOff x="457200" y="1466425"/>
            <a:chExt cx="776900" cy="486300"/>
          </a:xfrm>
        </p:grpSpPr>
        <p:sp>
          <p:nvSpPr>
            <p:cNvPr id="3740" name="Google Shape;3740;p21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741" name="Google Shape;3741;p21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2" name="Google Shape;3742;p21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3" name="Google Shape;3743;p21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4" name="Google Shape;3744;p21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5" name="Google Shape;3745;p21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6" name="Google Shape;3746;p21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3747" name="Shape 3747"/>
        <p:cNvGrpSpPr/>
        <p:nvPr/>
      </p:nvGrpSpPr>
      <p:grpSpPr>
        <a:xfrm>
          <a:off x="0" y="0"/>
          <a:ext cx="0" cy="0"/>
          <a:chOff x="0" y="0"/>
          <a:chExt cx="0" cy="0"/>
        </a:xfrm>
      </p:grpSpPr>
      <p:sp>
        <p:nvSpPr>
          <p:cNvPr id="3748" name="Google Shape;3748;p21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0" name="Google Shape;3750;p2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1" name="Google Shape;3751;p2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52" name="Google Shape;3752;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53" name="Google Shape;3753;p2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54" name="Google Shape;3754;p2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55" name="Google Shape;3755;p211"/>
          <p:cNvGrpSpPr/>
          <p:nvPr/>
        </p:nvGrpSpPr>
        <p:grpSpPr>
          <a:xfrm>
            <a:off x="457200" y="1237825"/>
            <a:ext cx="776900" cy="486300"/>
            <a:chOff x="457200" y="1466425"/>
            <a:chExt cx="776900" cy="486300"/>
          </a:xfrm>
        </p:grpSpPr>
        <p:sp>
          <p:nvSpPr>
            <p:cNvPr id="3756" name="Google Shape;3756;p21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57" name="Google Shape;3757;p21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8" name="Google Shape;3758;p21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9" name="Google Shape;3759;p21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0" name="Google Shape;3760;p211"/>
          <p:cNvGrpSpPr/>
          <p:nvPr/>
        </p:nvGrpSpPr>
        <p:grpSpPr>
          <a:xfrm>
            <a:off x="457200" y="1828900"/>
            <a:ext cx="776900" cy="486300"/>
            <a:chOff x="457200" y="1466425"/>
            <a:chExt cx="776900" cy="486300"/>
          </a:xfrm>
        </p:grpSpPr>
        <p:sp>
          <p:nvSpPr>
            <p:cNvPr id="3761" name="Google Shape;3761;p21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762" name="Google Shape;3762;p21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3" name="Google Shape;3763;p21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4" name="Google Shape;3764;p211"/>
          <p:cNvGrpSpPr/>
          <p:nvPr/>
        </p:nvGrpSpPr>
        <p:grpSpPr>
          <a:xfrm>
            <a:off x="457200" y="2419975"/>
            <a:ext cx="776900" cy="486300"/>
            <a:chOff x="457200" y="1466425"/>
            <a:chExt cx="776900" cy="486300"/>
          </a:xfrm>
        </p:grpSpPr>
        <p:sp>
          <p:nvSpPr>
            <p:cNvPr id="3765" name="Google Shape;3765;p21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66" name="Google Shape;3766;p21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21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8" name="Google Shape;3768;p211"/>
          <p:cNvGrpSpPr/>
          <p:nvPr/>
        </p:nvGrpSpPr>
        <p:grpSpPr>
          <a:xfrm>
            <a:off x="457200" y="3011050"/>
            <a:ext cx="776900" cy="486300"/>
            <a:chOff x="457200" y="1466425"/>
            <a:chExt cx="776900" cy="486300"/>
          </a:xfrm>
        </p:grpSpPr>
        <p:sp>
          <p:nvSpPr>
            <p:cNvPr id="3769" name="Google Shape;3769;p21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70" name="Google Shape;3770;p21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1" name="Google Shape;3771;p21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2" name="Google Shape;3772;p211"/>
          <p:cNvGrpSpPr/>
          <p:nvPr/>
        </p:nvGrpSpPr>
        <p:grpSpPr>
          <a:xfrm>
            <a:off x="457200" y="3602137"/>
            <a:ext cx="776900" cy="486300"/>
            <a:chOff x="457200" y="1466425"/>
            <a:chExt cx="776900" cy="486300"/>
          </a:xfrm>
        </p:grpSpPr>
        <p:sp>
          <p:nvSpPr>
            <p:cNvPr id="3773" name="Google Shape;3773;p21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774" name="Google Shape;3774;p21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5" name="Google Shape;3775;p21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6" name="Google Shape;3776;p211"/>
          <p:cNvGrpSpPr/>
          <p:nvPr/>
        </p:nvGrpSpPr>
        <p:grpSpPr>
          <a:xfrm>
            <a:off x="457200" y="4193262"/>
            <a:ext cx="776900" cy="486300"/>
            <a:chOff x="457200" y="1466425"/>
            <a:chExt cx="776900" cy="486300"/>
          </a:xfrm>
        </p:grpSpPr>
        <p:sp>
          <p:nvSpPr>
            <p:cNvPr id="3777" name="Google Shape;3777;p21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778" name="Google Shape;3778;p21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9" name="Google Shape;3779;p21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0" name="Google Shape;3780;p21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1" name="Google Shape;3781;p21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2" name="Google Shape;3782;p21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3" name="Google Shape;3783;p21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784" name="Shape 3784"/>
        <p:cNvGrpSpPr/>
        <p:nvPr/>
      </p:nvGrpSpPr>
      <p:grpSpPr>
        <a:xfrm>
          <a:off x="0" y="0"/>
          <a:ext cx="0" cy="0"/>
          <a:chOff x="0" y="0"/>
          <a:chExt cx="0" cy="0"/>
        </a:xfrm>
      </p:grpSpPr>
      <p:sp>
        <p:nvSpPr>
          <p:cNvPr id="3785" name="Google Shape;3785;p21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7" name="Google Shape;3787;p2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8" name="Google Shape;3788;p2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89" name="Google Shape;3789;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90" name="Google Shape;3790;p2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91" name="Google Shape;3791;p2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92" name="Google Shape;3792;p212"/>
          <p:cNvGrpSpPr/>
          <p:nvPr/>
        </p:nvGrpSpPr>
        <p:grpSpPr>
          <a:xfrm>
            <a:off x="457222" y="1149803"/>
            <a:ext cx="713194" cy="446423"/>
            <a:chOff x="457200" y="1466425"/>
            <a:chExt cx="776900" cy="486300"/>
          </a:xfrm>
        </p:grpSpPr>
        <p:sp>
          <p:nvSpPr>
            <p:cNvPr id="3793" name="Google Shape;3793;p21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94" name="Google Shape;3794;p21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5" name="Google Shape;3795;p21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6" name="Google Shape;3796;p21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7" name="Google Shape;3797;p212"/>
          <p:cNvGrpSpPr/>
          <p:nvPr/>
        </p:nvGrpSpPr>
        <p:grpSpPr>
          <a:xfrm>
            <a:off x="457222" y="1672428"/>
            <a:ext cx="713194" cy="446423"/>
            <a:chOff x="457200" y="1466425"/>
            <a:chExt cx="776900" cy="486300"/>
          </a:xfrm>
        </p:grpSpPr>
        <p:sp>
          <p:nvSpPr>
            <p:cNvPr id="3798" name="Google Shape;3798;p21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99" name="Google Shape;3799;p21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0" name="Google Shape;3800;p21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1" name="Google Shape;3801;p21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212"/>
          <p:cNvGrpSpPr/>
          <p:nvPr/>
        </p:nvGrpSpPr>
        <p:grpSpPr>
          <a:xfrm>
            <a:off x="457197" y="2195578"/>
            <a:ext cx="713194" cy="446423"/>
            <a:chOff x="457200" y="1466425"/>
            <a:chExt cx="776900" cy="486300"/>
          </a:xfrm>
        </p:grpSpPr>
        <p:sp>
          <p:nvSpPr>
            <p:cNvPr id="3803" name="Google Shape;3803;p21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04" name="Google Shape;3804;p21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5" name="Google Shape;3805;p21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6" name="Google Shape;3806;p21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7" name="Google Shape;3807;p212"/>
          <p:cNvGrpSpPr/>
          <p:nvPr/>
        </p:nvGrpSpPr>
        <p:grpSpPr>
          <a:xfrm>
            <a:off x="457197" y="2718203"/>
            <a:ext cx="713194" cy="446423"/>
            <a:chOff x="457200" y="1466425"/>
            <a:chExt cx="776900" cy="486300"/>
          </a:xfrm>
        </p:grpSpPr>
        <p:sp>
          <p:nvSpPr>
            <p:cNvPr id="3808" name="Google Shape;3808;p21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09" name="Google Shape;3809;p21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0" name="Google Shape;3810;p21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1" name="Google Shape;3811;p21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2" name="Google Shape;3812;p212"/>
          <p:cNvGrpSpPr/>
          <p:nvPr/>
        </p:nvGrpSpPr>
        <p:grpSpPr>
          <a:xfrm>
            <a:off x="457222" y="3240828"/>
            <a:ext cx="713194" cy="446423"/>
            <a:chOff x="457200" y="1466425"/>
            <a:chExt cx="776900" cy="486300"/>
          </a:xfrm>
        </p:grpSpPr>
        <p:sp>
          <p:nvSpPr>
            <p:cNvPr id="3813" name="Google Shape;3813;p21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14" name="Google Shape;3814;p21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5" name="Google Shape;3815;p21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6" name="Google Shape;3816;p21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7" name="Google Shape;3817;p212"/>
          <p:cNvGrpSpPr/>
          <p:nvPr/>
        </p:nvGrpSpPr>
        <p:grpSpPr>
          <a:xfrm>
            <a:off x="457222" y="3763453"/>
            <a:ext cx="713194" cy="446423"/>
            <a:chOff x="457200" y="1466425"/>
            <a:chExt cx="776900" cy="486300"/>
          </a:xfrm>
        </p:grpSpPr>
        <p:sp>
          <p:nvSpPr>
            <p:cNvPr id="3818" name="Google Shape;3818;p21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19" name="Google Shape;3819;p21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0" name="Google Shape;3820;p21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1" name="Google Shape;3821;p21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2" name="Google Shape;3822;p212"/>
          <p:cNvGrpSpPr/>
          <p:nvPr/>
        </p:nvGrpSpPr>
        <p:grpSpPr>
          <a:xfrm>
            <a:off x="457222" y="4311603"/>
            <a:ext cx="713194" cy="446423"/>
            <a:chOff x="457200" y="1466425"/>
            <a:chExt cx="776900" cy="486300"/>
          </a:xfrm>
        </p:grpSpPr>
        <p:sp>
          <p:nvSpPr>
            <p:cNvPr id="3823" name="Google Shape;3823;p21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24" name="Google Shape;3824;p21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5" name="Google Shape;3825;p21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826" name="Shape 3826"/>
        <p:cNvGrpSpPr/>
        <p:nvPr/>
      </p:nvGrpSpPr>
      <p:grpSpPr>
        <a:xfrm>
          <a:off x="0" y="0"/>
          <a:ext cx="0" cy="0"/>
          <a:chOff x="0" y="0"/>
          <a:chExt cx="0" cy="0"/>
        </a:xfrm>
      </p:grpSpPr>
      <p:sp>
        <p:nvSpPr>
          <p:cNvPr id="3827" name="Google Shape;3827;p2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8" name="Google Shape;3828;p2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29" name="Google Shape;3829;p2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30" name="Google Shape;3830;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31" name="Google Shape;3831;p2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32" name="Google Shape;3832;p2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3" name="Google Shape;3833;p21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213"/>
          <p:cNvGrpSpPr/>
          <p:nvPr/>
        </p:nvGrpSpPr>
        <p:grpSpPr>
          <a:xfrm>
            <a:off x="457427" y="3873038"/>
            <a:ext cx="602564" cy="377174"/>
            <a:chOff x="457200" y="1466425"/>
            <a:chExt cx="776900" cy="486300"/>
          </a:xfrm>
        </p:grpSpPr>
        <p:sp>
          <p:nvSpPr>
            <p:cNvPr id="3835" name="Google Shape;3835;p21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36" name="Google Shape;3836;p21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7" name="Google Shape;3837;p21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8" name="Google Shape;3838;p21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9" name="Google Shape;3839;p213"/>
          <p:cNvGrpSpPr/>
          <p:nvPr/>
        </p:nvGrpSpPr>
        <p:grpSpPr>
          <a:xfrm>
            <a:off x="457315" y="4311142"/>
            <a:ext cx="602564" cy="377174"/>
            <a:chOff x="457200" y="1466425"/>
            <a:chExt cx="776900" cy="486300"/>
          </a:xfrm>
        </p:grpSpPr>
        <p:sp>
          <p:nvSpPr>
            <p:cNvPr id="3840" name="Google Shape;3840;p21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841" name="Google Shape;3841;p21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2" name="Google Shape;3842;p21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3" name="Google Shape;3843;p21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4" name="Google Shape;3844;p213"/>
          <p:cNvGrpSpPr/>
          <p:nvPr/>
        </p:nvGrpSpPr>
        <p:grpSpPr>
          <a:xfrm>
            <a:off x="457377" y="2996663"/>
            <a:ext cx="602564" cy="377174"/>
            <a:chOff x="457200" y="1466425"/>
            <a:chExt cx="776900" cy="486300"/>
          </a:xfrm>
        </p:grpSpPr>
        <p:sp>
          <p:nvSpPr>
            <p:cNvPr id="3845" name="Google Shape;3845;p21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846" name="Google Shape;3846;p21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7" name="Google Shape;3847;p21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8" name="Google Shape;3848;p21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9" name="Google Shape;3849;p213"/>
          <p:cNvGrpSpPr/>
          <p:nvPr/>
        </p:nvGrpSpPr>
        <p:grpSpPr>
          <a:xfrm>
            <a:off x="457265" y="3434767"/>
            <a:ext cx="602564" cy="377174"/>
            <a:chOff x="457200" y="1466425"/>
            <a:chExt cx="776900" cy="486300"/>
          </a:xfrm>
        </p:grpSpPr>
        <p:sp>
          <p:nvSpPr>
            <p:cNvPr id="3850" name="Google Shape;3850;p21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851" name="Google Shape;3851;p21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2" name="Google Shape;3852;p21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3" name="Google Shape;3853;p21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4" name="Google Shape;3854;p213"/>
          <p:cNvGrpSpPr/>
          <p:nvPr/>
        </p:nvGrpSpPr>
        <p:grpSpPr>
          <a:xfrm>
            <a:off x="457402" y="2135288"/>
            <a:ext cx="602564" cy="377174"/>
            <a:chOff x="457200" y="1466425"/>
            <a:chExt cx="776900" cy="486300"/>
          </a:xfrm>
        </p:grpSpPr>
        <p:sp>
          <p:nvSpPr>
            <p:cNvPr id="3855" name="Google Shape;3855;p21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56" name="Google Shape;3856;p21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7" name="Google Shape;3857;p21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8" name="Google Shape;3858;p21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9" name="Google Shape;3859;p213"/>
          <p:cNvGrpSpPr/>
          <p:nvPr/>
        </p:nvGrpSpPr>
        <p:grpSpPr>
          <a:xfrm>
            <a:off x="457290" y="2573392"/>
            <a:ext cx="602564" cy="377174"/>
            <a:chOff x="457200" y="1466425"/>
            <a:chExt cx="776900" cy="486300"/>
          </a:xfrm>
        </p:grpSpPr>
        <p:sp>
          <p:nvSpPr>
            <p:cNvPr id="3860" name="Google Shape;3860;p21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61" name="Google Shape;3861;p21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2" name="Google Shape;3862;p21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3" name="Google Shape;3863;p21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4" name="Google Shape;3864;p213"/>
          <p:cNvGrpSpPr/>
          <p:nvPr/>
        </p:nvGrpSpPr>
        <p:grpSpPr>
          <a:xfrm>
            <a:off x="457352" y="1258913"/>
            <a:ext cx="602564" cy="377174"/>
            <a:chOff x="457200" y="1466425"/>
            <a:chExt cx="776900" cy="486300"/>
          </a:xfrm>
        </p:grpSpPr>
        <p:sp>
          <p:nvSpPr>
            <p:cNvPr id="3865" name="Google Shape;3865;p21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66" name="Google Shape;3866;p21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7" name="Google Shape;3867;p21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8" name="Google Shape;3868;p21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9" name="Google Shape;3869;p213"/>
          <p:cNvGrpSpPr/>
          <p:nvPr/>
        </p:nvGrpSpPr>
        <p:grpSpPr>
          <a:xfrm>
            <a:off x="457240" y="1697017"/>
            <a:ext cx="602564" cy="377174"/>
            <a:chOff x="457200" y="1466425"/>
            <a:chExt cx="776900" cy="486300"/>
          </a:xfrm>
        </p:grpSpPr>
        <p:sp>
          <p:nvSpPr>
            <p:cNvPr id="3870" name="Google Shape;3870;p21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871" name="Google Shape;3871;p21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2" name="Google Shape;3872;p21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873" name="Shape 3873"/>
        <p:cNvGrpSpPr/>
        <p:nvPr/>
      </p:nvGrpSpPr>
      <p:grpSpPr>
        <a:xfrm>
          <a:off x="0" y="0"/>
          <a:ext cx="0" cy="0"/>
          <a:chOff x="0" y="0"/>
          <a:chExt cx="0" cy="0"/>
        </a:xfrm>
      </p:grpSpPr>
      <p:sp>
        <p:nvSpPr>
          <p:cNvPr id="3874" name="Google Shape;3874;p2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5" name="Google Shape;3875;p2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6" name="Google Shape;3876;p2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77" name="Google Shape;3877;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78" name="Google Shape;3878;p2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79" name="Google Shape;3879;p2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0" name="Google Shape;3880;p21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1" name="Google Shape;3881;p214"/>
          <p:cNvGrpSpPr/>
          <p:nvPr/>
        </p:nvGrpSpPr>
        <p:grpSpPr>
          <a:xfrm>
            <a:off x="457427" y="3873038"/>
            <a:ext cx="602564" cy="377174"/>
            <a:chOff x="457200" y="1466425"/>
            <a:chExt cx="776900" cy="486300"/>
          </a:xfrm>
        </p:grpSpPr>
        <p:sp>
          <p:nvSpPr>
            <p:cNvPr id="3882" name="Google Shape;3882;p21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83" name="Google Shape;3883;p21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4" name="Google Shape;3884;p21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5" name="Google Shape;3885;p21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6" name="Google Shape;3886;p214"/>
          <p:cNvGrpSpPr/>
          <p:nvPr/>
        </p:nvGrpSpPr>
        <p:grpSpPr>
          <a:xfrm>
            <a:off x="457315" y="4311142"/>
            <a:ext cx="602564" cy="377174"/>
            <a:chOff x="457200" y="1466425"/>
            <a:chExt cx="776900" cy="486300"/>
          </a:xfrm>
        </p:grpSpPr>
        <p:sp>
          <p:nvSpPr>
            <p:cNvPr id="3887" name="Google Shape;3887;p21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888" name="Google Shape;3888;p21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9" name="Google Shape;3889;p21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0" name="Google Shape;3890;p21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1" name="Google Shape;3891;p214"/>
          <p:cNvGrpSpPr/>
          <p:nvPr/>
        </p:nvGrpSpPr>
        <p:grpSpPr>
          <a:xfrm>
            <a:off x="457377" y="2996663"/>
            <a:ext cx="602564" cy="377174"/>
            <a:chOff x="457200" y="1466425"/>
            <a:chExt cx="776900" cy="486300"/>
          </a:xfrm>
        </p:grpSpPr>
        <p:sp>
          <p:nvSpPr>
            <p:cNvPr id="3892" name="Google Shape;3892;p21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893" name="Google Shape;3893;p21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4" name="Google Shape;3894;p21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5" name="Google Shape;3895;p21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6" name="Google Shape;3896;p214"/>
          <p:cNvGrpSpPr/>
          <p:nvPr/>
        </p:nvGrpSpPr>
        <p:grpSpPr>
          <a:xfrm>
            <a:off x="457265" y="3434767"/>
            <a:ext cx="602564" cy="377174"/>
            <a:chOff x="457200" y="1466425"/>
            <a:chExt cx="776900" cy="486300"/>
          </a:xfrm>
        </p:grpSpPr>
        <p:sp>
          <p:nvSpPr>
            <p:cNvPr id="3897" name="Google Shape;3897;p21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898" name="Google Shape;3898;p21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21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0" name="Google Shape;3900;p21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214"/>
          <p:cNvGrpSpPr/>
          <p:nvPr/>
        </p:nvGrpSpPr>
        <p:grpSpPr>
          <a:xfrm>
            <a:off x="457402" y="2135288"/>
            <a:ext cx="602564" cy="377174"/>
            <a:chOff x="457200" y="1466425"/>
            <a:chExt cx="776900" cy="486300"/>
          </a:xfrm>
        </p:grpSpPr>
        <p:sp>
          <p:nvSpPr>
            <p:cNvPr id="3902" name="Google Shape;3902;p21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903" name="Google Shape;3903;p21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4" name="Google Shape;3904;p21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5" name="Google Shape;3905;p21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6" name="Google Shape;3906;p214"/>
          <p:cNvGrpSpPr/>
          <p:nvPr/>
        </p:nvGrpSpPr>
        <p:grpSpPr>
          <a:xfrm>
            <a:off x="457290" y="2573392"/>
            <a:ext cx="602564" cy="377174"/>
            <a:chOff x="457200" y="1466425"/>
            <a:chExt cx="776900" cy="486300"/>
          </a:xfrm>
        </p:grpSpPr>
        <p:sp>
          <p:nvSpPr>
            <p:cNvPr id="3907" name="Google Shape;3907;p21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908" name="Google Shape;3908;p21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9" name="Google Shape;3909;p21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0" name="Google Shape;3910;p21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1" name="Google Shape;3911;p214"/>
          <p:cNvGrpSpPr/>
          <p:nvPr/>
        </p:nvGrpSpPr>
        <p:grpSpPr>
          <a:xfrm>
            <a:off x="457352" y="1258913"/>
            <a:ext cx="602564" cy="377174"/>
            <a:chOff x="457200" y="1466425"/>
            <a:chExt cx="776900" cy="486300"/>
          </a:xfrm>
        </p:grpSpPr>
        <p:sp>
          <p:nvSpPr>
            <p:cNvPr id="3912" name="Google Shape;3912;p21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13" name="Google Shape;3913;p21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21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5" name="Google Shape;3915;p21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6" name="Google Shape;3916;p214"/>
          <p:cNvGrpSpPr/>
          <p:nvPr/>
        </p:nvGrpSpPr>
        <p:grpSpPr>
          <a:xfrm>
            <a:off x="457240" y="1697017"/>
            <a:ext cx="602564" cy="377174"/>
            <a:chOff x="457200" y="1466425"/>
            <a:chExt cx="776900" cy="486300"/>
          </a:xfrm>
        </p:grpSpPr>
        <p:sp>
          <p:nvSpPr>
            <p:cNvPr id="3917" name="Google Shape;3917;p21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18" name="Google Shape;3918;p21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9" name="Google Shape;3919;p21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3920" name="Shape 3920"/>
        <p:cNvGrpSpPr/>
        <p:nvPr/>
      </p:nvGrpSpPr>
      <p:grpSpPr>
        <a:xfrm>
          <a:off x="0" y="0"/>
          <a:ext cx="0" cy="0"/>
          <a:chOff x="0" y="0"/>
          <a:chExt cx="0" cy="0"/>
        </a:xfrm>
      </p:grpSpPr>
      <p:sp>
        <p:nvSpPr>
          <p:cNvPr id="3921" name="Google Shape;3921;p2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2" name="Google Shape;3922;p2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23" name="Google Shape;3923;p2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24" name="Google Shape;3924;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25" name="Google Shape;3925;p2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26" name="Google Shape;3926;p2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927" name="Google Shape;3927;p215"/>
          <p:cNvGrpSpPr/>
          <p:nvPr/>
        </p:nvGrpSpPr>
        <p:grpSpPr>
          <a:xfrm>
            <a:off x="457181" y="1345103"/>
            <a:ext cx="533372" cy="533480"/>
            <a:chOff x="457200" y="1378813"/>
            <a:chExt cx="695400" cy="695450"/>
          </a:xfrm>
        </p:grpSpPr>
        <p:sp>
          <p:nvSpPr>
            <p:cNvPr id="3928" name="Google Shape;3928;p21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29" name="Google Shape;3929;p21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0" name="Google Shape;3930;p21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1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932" name="Google Shape;3932;p215"/>
          <p:cNvGrpSpPr/>
          <p:nvPr/>
        </p:nvGrpSpPr>
        <p:grpSpPr>
          <a:xfrm>
            <a:off x="3228956" y="1345103"/>
            <a:ext cx="533372" cy="533480"/>
            <a:chOff x="457200" y="1378813"/>
            <a:chExt cx="695400" cy="695450"/>
          </a:xfrm>
        </p:grpSpPr>
        <p:sp>
          <p:nvSpPr>
            <p:cNvPr id="3933" name="Google Shape;3933;p21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934" name="Google Shape;3934;p21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5" name="Google Shape;3935;p21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1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937" name="Google Shape;3937;p215"/>
          <p:cNvGrpSpPr/>
          <p:nvPr/>
        </p:nvGrpSpPr>
        <p:grpSpPr>
          <a:xfrm>
            <a:off x="6134081" y="1345853"/>
            <a:ext cx="533372" cy="533480"/>
            <a:chOff x="457200" y="1378813"/>
            <a:chExt cx="695400" cy="695450"/>
          </a:xfrm>
        </p:grpSpPr>
        <p:sp>
          <p:nvSpPr>
            <p:cNvPr id="3938" name="Google Shape;3938;p21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939" name="Google Shape;3939;p21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0" name="Google Shape;3940;p21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1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3942" name="Shape 3942"/>
        <p:cNvGrpSpPr/>
        <p:nvPr/>
      </p:nvGrpSpPr>
      <p:grpSpPr>
        <a:xfrm>
          <a:off x="0" y="0"/>
          <a:ext cx="0" cy="0"/>
          <a:chOff x="0" y="0"/>
          <a:chExt cx="0" cy="0"/>
        </a:xfrm>
      </p:grpSpPr>
      <p:pic>
        <p:nvPicPr>
          <p:cNvPr id="3943" name="Google Shape;3943;p21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3944" name="Google Shape;3944;p21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6" name="Google Shape;3946;p2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7" name="Google Shape;3947;p2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48" name="Google Shape;3948;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49" name="Google Shape;3949;p2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50" name="Google Shape;3950;p2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951" name="Google Shape;3951;p216"/>
          <p:cNvGrpSpPr/>
          <p:nvPr/>
        </p:nvGrpSpPr>
        <p:grpSpPr>
          <a:xfrm>
            <a:off x="457206" y="1421303"/>
            <a:ext cx="533372" cy="533480"/>
            <a:chOff x="457200" y="1378813"/>
            <a:chExt cx="695400" cy="695450"/>
          </a:xfrm>
        </p:grpSpPr>
        <p:sp>
          <p:nvSpPr>
            <p:cNvPr id="3952" name="Google Shape;3952;p21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53" name="Google Shape;3953;p21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4" name="Google Shape;3954;p21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5" name="Google Shape;3955;p21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6" name="Google Shape;3956;p21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7" name="Google Shape;3957;p216"/>
          <p:cNvGrpSpPr/>
          <p:nvPr/>
        </p:nvGrpSpPr>
        <p:grpSpPr>
          <a:xfrm>
            <a:off x="4936306" y="1423553"/>
            <a:ext cx="533372" cy="533480"/>
            <a:chOff x="457200" y="1378813"/>
            <a:chExt cx="695400" cy="695450"/>
          </a:xfrm>
        </p:grpSpPr>
        <p:sp>
          <p:nvSpPr>
            <p:cNvPr id="3958" name="Google Shape;3958;p21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59" name="Google Shape;3959;p21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0" name="Google Shape;3960;p21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1" name="Google Shape;3961;p21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3962" name="Shape 3962"/>
        <p:cNvGrpSpPr/>
        <p:nvPr/>
      </p:nvGrpSpPr>
      <p:grpSpPr>
        <a:xfrm>
          <a:off x="0" y="0"/>
          <a:ext cx="0" cy="0"/>
          <a:chOff x="0" y="0"/>
          <a:chExt cx="0" cy="0"/>
        </a:xfrm>
      </p:grpSpPr>
      <p:sp>
        <p:nvSpPr>
          <p:cNvPr id="3963" name="Google Shape;3963;p2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4" name="Google Shape;3964;p2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5" name="Google Shape;3965;p2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66" name="Google Shape;3966;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7" name="Google Shape;3967;p2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68" name="Google Shape;3968;p2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9" name="Google Shape;3969;p21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970" name="Google Shape;3970;p21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1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1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1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1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975" name="Google Shape;3975;p21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976" name="Google Shape;3976;p21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1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1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1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1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981" name="Google Shape;3981;p21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982" name="Google Shape;3982;p21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1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1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5" name="Google Shape;3985;p21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986" name="Google Shape;3986;p21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7" name="Google Shape;3987;p21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8" name="Google Shape;3988;p21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3989" name="Shape 3989"/>
        <p:cNvGrpSpPr/>
        <p:nvPr/>
      </p:nvGrpSpPr>
      <p:grpSpPr>
        <a:xfrm>
          <a:off x="0" y="0"/>
          <a:ext cx="0" cy="0"/>
          <a:chOff x="0" y="0"/>
          <a:chExt cx="0" cy="0"/>
        </a:xfrm>
      </p:grpSpPr>
      <p:sp>
        <p:nvSpPr>
          <p:cNvPr id="3990" name="Google Shape;3990;p2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2" name="Google Shape;3992;p2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93" name="Google Shape;3993;p2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94" name="Google Shape;3994;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5" name="Google Shape;3995;p2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6" name="Google Shape;3996;p2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7" name="Google Shape;3997;p21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8" name="Google Shape;3998;p2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1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2" name="Google Shape;4002;p21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3" name="Google Shape;4003;p21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04" name="Google Shape;4004;p21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4005" name="Google Shape;4005;p21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4006" name="Google Shape;4006;p21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4007" name="Google Shape;4007;p21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2376">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4008" name="Shape 4008"/>
        <p:cNvGrpSpPr/>
        <p:nvPr/>
      </p:nvGrpSpPr>
      <p:grpSpPr>
        <a:xfrm>
          <a:off x="0" y="0"/>
          <a:ext cx="0" cy="0"/>
          <a:chOff x="0" y="0"/>
          <a:chExt cx="0" cy="0"/>
        </a:xfrm>
      </p:grpSpPr>
      <p:sp>
        <p:nvSpPr>
          <p:cNvPr id="4009" name="Google Shape;4009;p21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1" name="Google Shape;4011;p2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12" name="Google Shape;4012;p2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13" name="Google Shape;4013;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14" name="Google Shape;4014;p2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15" name="Google Shape;4015;p2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6" name="Google Shape;4016;p21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7" name="Google Shape;4017;p21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1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1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1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1" name="Google Shape;4021;p21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2" name="Google Shape;4022;p21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23" name="Google Shape;4023;p21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4024" name="Google Shape;4024;p21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4025" name="Google Shape;4025;p21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4026" name="Google Shape;4026;p21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4027" name="Shape 4027"/>
        <p:cNvGrpSpPr/>
        <p:nvPr/>
      </p:nvGrpSpPr>
      <p:grpSpPr>
        <a:xfrm>
          <a:off x="0" y="0"/>
          <a:ext cx="0" cy="0"/>
          <a:chOff x="0" y="0"/>
          <a:chExt cx="0" cy="0"/>
        </a:xfrm>
      </p:grpSpPr>
      <p:sp>
        <p:nvSpPr>
          <p:cNvPr id="4028" name="Google Shape;4028;p2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0" name="Google Shape;4030;p2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31" name="Google Shape;4031;p2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32" name="Google Shape;4032;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33" name="Google Shape;4033;p2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34" name="Google Shape;4034;p2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5" name="Google Shape;4035;p22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6" name="Google Shape;4036;p2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2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0" name="Google Shape;4040;p22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1" name="Google Shape;4041;p22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42" name="Google Shape;4042;p22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4043" name="Google Shape;4043;p22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4044" name="Google Shape;4044;p22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4045" name="Google Shape;4045;p22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4046" name="Shape 4046"/>
        <p:cNvGrpSpPr/>
        <p:nvPr/>
      </p:nvGrpSpPr>
      <p:grpSpPr>
        <a:xfrm>
          <a:off x="0" y="0"/>
          <a:ext cx="0" cy="0"/>
          <a:chOff x="0" y="0"/>
          <a:chExt cx="0" cy="0"/>
        </a:xfrm>
      </p:grpSpPr>
      <p:sp>
        <p:nvSpPr>
          <p:cNvPr id="4047" name="Google Shape;4047;p22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9" name="Google Shape;4049;p2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50" name="Google Shape;4050;p2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51" name="Google Shape;4051;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52" name="Google Shape;4052;p2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53" name="Google Shape;4053;p2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4" name="Google Shape;4054;p22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5" name="Google Shape;4055;p22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2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2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2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9" name="Google Shape;4059;p22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0" name="Google Shape;4060;p22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61" name="Google Shape;4061;p22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4062" name="Google Shape;4062;p22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4063" name="Google Shape;4063;p22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4064" name="Google Shape;4064;p22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4065" name="Shape 4065"/>
        <p:cNvGrpSpPr/>
        <p:nvPr/>
      </p:nvGrpSpPr>
      <p:grpSpPr>
        <a:xfrm>
          <a:off x="0" y="0"/>
          <a:ext cx="0" cy="0"/>
          <a:chOff x="0" y="0"/>
          <a:chExt cx="0" cy="0"/>
        </a:xfrm>
      </p:grpSpPr>
      <p:sp>
        <p:nvSpPr>
          <p:cNvPr id="4066" name="Google Shape;4066;p22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8" name="Google Shape;4068;p2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69" name="Google Shape;4069;p2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70" name="Google Shape;4070;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71" name="Google Shape;4071;p2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72" name="Google Shape;4072;p2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3" name="Google Shape;4073;p22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4" name="Google Shape;4074;p22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2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2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2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8" name="Google Shape;4078;p22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9" name="Google Shape;4079;p22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0" name="Google Shape;4080;p22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2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82" name="Google Shape;4082;p22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4083" name="Google Shape;4083;p22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4084" name="Google Shape;4084;p22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4085" name="Google Shape;4085;p22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4086" name="Google Shape;4086;p22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4087" name="Shape 4087"/>
        <p:cNvGrpSpPr/>
        <p:nvPr/>
      </p:nvGrpSpPr>
      <p:grpSpPr>
        <a:xfrm>
          <a:off x="0" y="0"/>
          <a:ext cx="0" cy="0"/>
          <a:chOff x="0" y="0"/>
          <a:chExt cx="0" cy="0"/>
        </a:xfrm>
      </p:grpSpPr>
      <p:sp>
        <p:nvSpPr>
          <p:cNvPr id="4088" name="Google Shape;4088;p22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0" name="Google Shape;4090;p2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91" name="Google Shape;4091;p2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92" name="Google Shape;4092;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93" name="Google Shape;4093;p2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94" name="Google Shape;4094;p2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5" name="Google Shape;4095;p22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6" name="Google Shape;4096;p22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2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2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2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0" name="Google Shape;4100;p22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1" name="Google Shape;4101;p22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2" name="Google Shape;4102;p22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2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04" name="Google Shape;4104;p22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4105" name="Google Shape;4105;p22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4106" name="Google Shape;4106;p22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4107" name="Google Shape;4107;p22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4108" name="Google Shape;4108;p22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4109" name="Shape 4109"/>
        <p:cNvGrpSpPr/>
        <p:nvPr/>
      </p:nvGrpSpPr>
      <p:grpSpPr>
        <a:xfrm>
          <a:off x="0" y="0"/>
          <a:ext cx="0" cy="0"/>
          <a:chOff x="0" y="0"/>
          <a:chExt cx="0" cy="0"/>
        </a:xfrm>
      </p:grpSpPr>
      <p:sp>
        <p:nvSpPr>
          <p:cNvPr id="4110" name="Google Shape;4110;p22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2" name="Google Shape;4112;p2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13" name="Google Shape;4113;p2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14" name="Google Shape;4114;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15" name="Google Shape;4115;p2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16" name="Google Shape;4116;p2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7" name="Google Shape;4117;p22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8" name="Google Shape;4118;p22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2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2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2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2" name="Google Shape;4122;p22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3" name="Google Shape;4123;p22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4" name="Google Shape;4124;p22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2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26" name="Google Shape;4126;p22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4127" name="Google Shape;4127;p22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4128" name="Google Shape;4128;p22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4129" name="Google Shape;4129;p22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4130" name="Google Shape;4130;p22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4131" name="Shape 4131"/>
        <p:cNvGrpSpPr/>
        <p:nvPr/>
      </p:nvGrpSpPr>
      <p:grpSpPr>
        <a:xfrm>
          <a:off x="0" y="0"/>
          <a:ext cx="0" cy="0"/>
          <a:chOff x="0" y="0"/>
          <a:chExt cx="0" cy="0"/>
        </a:xfrm>
      </p:grpSpPr>
      <p:sp>
        <p:nvSpPr>
          <p:cNvPr id="4132" name="Google Shape;4132;p22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4" name="Google Shape;4134;p2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35" name="Google Shape;4135;p2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6" name="Google Shape;4136;p2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37" name="Google Shape;4137;p2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38" name="Google Shape;4138;p2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9" name="Google Shape;4139;p22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0" name="Google Shape;4140;p22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2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2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2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4" name="Google Shape;4144;p22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5" name="Google Shape;4145;p22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6" name="Google Shape;4146;p22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2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48" name="Google Shape;4148;p22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4149" name="Google Shape;4149;p22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4150" name="Google Shape;4150;p22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4151" name="Google Shape;4151;p22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4152" name="Google Shape;4152;p22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4153" name="Shape 4153"/>
        <p:cNvGrpSpPr/>
        <p:nvPr/>
      </p:nvGrpSpPr>
      <p:grpSpPr>
        <a:xfrm>
          <a:off x="0" y="0"/>
          <a:ext cx="0" cy="0"/>
          <a:chOff x="0" y="0"/>
          <a:chExt cx="0" cy="0"/>
        </a:xfrm>
      </p:grpSpPr>
      <p:sp>
        <p:nvSpPr>
          <p:cNvPr id="4154" name="Google Shape;4154;p22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6" name="Google Shape;4156;p2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57" name="Google Shape;4157;p2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8" name="Google Shape;4158;p2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59" name="Google Shape;4159;p2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60" name="Google Shape;4160;p2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1" name="Google Shape;4161;p22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2" name="Google Shape;4162;p22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2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2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2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2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2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8" name="Google Shape;4168;p22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9" name="Google Shape;4169;p22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0" name="Google Shape;4170;p22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1" name="Google Shape;4171;p22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72" name="Google Shape;4172;p22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4173" name="Google Shape;4173;p22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4174" name="Google Shape;4174;p22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4175" name="Google Shape;4175;p22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4176" name="Google Shape;4176;p22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4177" name="Google Shape;4177;p22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4178" name="Shape 4178"/>
        <p:cNvGrpSpPr/>
        <p:nvPr/>
      </p:nvGrpSpPr>
      <p:grpSpPr>
        <a:xfrm>
          <a:off x="0" y="0"/>
          <a:ext cx="0" cy="0"/>
          <a:chOff x="0" y="0"/>
          <a:chExt cx="0" cy="0"/>
        </a:xfrm>
      </p:grpSpPr>
      <p:sp>
        <p:nvSpPr>
          <p:cNvPr id="4179" name="Google Shape;4179;p22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1" name="Google Shape;4181;p2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82" name="Google Shape;4182;p2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3" name="Google Shape;4183;p2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184" name="Google Shape;4184;p2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85" name="Google Shape;4185;p2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6" name="Google Shape;4186;p22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7" name="Google Shape;4187;p22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2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2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2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2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2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3" name="Google Shape;4193;p22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4" name="Google Shape;4194;p22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5" name="Google Shape;4195;p22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6" name="Google Shape;4196;p22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97" name="Google Shape;4197;p22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4198" name="Google Shape;4198;p22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4199" name="Google Shape;4199;p22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4200" name="Google Shape;4200;p22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4201" name="Google Shape;4201;p22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4202" name="Google Shape;4202;p22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4203" name="Shape 4203"/>
        <p:cNvGrpSpPr/>
        <p:nvPr/>
      </p:nvGrpSpPr>
      <p:grpSpPr>
        <a:xfrm>
          <a:off x="0" y="0"/>
          <a:ext cx="0" cy="0"/>
          <a:chOff x="0" y="0"/>
          <a:chExt cx="0" cy="0"/>
        </a:xfrm>
      </p:grpSpPr>
      <p:sp>
        <p:nvSpPr>
          <p:cNvPr id="4204" name="Google Shape;4204;p22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6" name="Google Shape;4206;p2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07" name="Google Shape;4207;p2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08" name="Google Shape;4208;p2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09" name="Google Shape;4209;p2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10" name="Google Shape;4210;p2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1" name="Google Shape;4211;p22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2" name="Google Shape;4212;p22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2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2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2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2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2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8" name="Google Shape;4218;p22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9" name="Google Shape;4219;p22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0" name="Google Shape;4220;p22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1" name="Google Shape;4221;p22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22" name="Google Shape;4222;p22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4223" name="Google Shape;4223;p22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4224" name="Google Shape;4224;p22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4225" name="Google Shape;4225;p22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4226" name="Google Shape;4226;p22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4227" name="Google Shape;4227;p22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4228" name="Shape 4228"/>
        <p:cNvGrpSpPr/>
        <p:nvPr/>
      </p:nvGrpSpPr>
      <p:grpSpPr>
        <a:xfrm>
          <a:off x="0" y="0"/>
          <a:ext cx="0" cy="0"/>
          <a:chOff x="0" y="0"/>
          <a:chExt cx="0" cy="0"/>
        </a:xfrm>
      </p:grpSpPr>
      <p:sp>
        <p:nvSpPr>
          <p:cNvPr id="4229" name="Google Shape;4229;p22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1" name="Google Shape;4231;p2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32" name="Google Shape;4232;p2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33" name="Google Shape;4233;p2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34" name="Google Shape;4234;p2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35" name="Google Shape;4235;p2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6" name="Google Shape;4236;p22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7" name="Google Shape;4237;p22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2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2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2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2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2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3" name="Google Shape;4243;p22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4" name="Google Shape;4244;p22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5" name="Google Shape;4245;p22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6" name="Google Shape;4246;p22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47" name="Google Shape;4247;p22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4248" name="Google Shape;4248;p22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4249" name="Google Shape;4249;p22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4250" name="Google Shape;4250;p22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4251" name="Google Shape;4251;p22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4252" name="Google Shape;4252;p22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4253" name="Shape 4253"/>
        <p:cNvGrpSpPr/>
        <p:nvPr/>
      </p:nvGrpSpPr>
      <p:grpSpPr>
        <a:xfrm>
          <a:off x="0" y="0"/>
          <a:ext cx="0" cy="0"/>
          <a:chOff x="0" y="0"/>
          <a:chExt cx="0" cy="0"/>
        </a:xfrm>
      </p:grpSpPr>
      <p:sp>
        <p:nvSpPr>
          <p:cNvPr id="4254" name="Google Shape;4254;p23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6" name="Google Shape;4256;p2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7" name="Google Shape;4257;p2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58" name="Google Shape;4258;p2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59" name="Google Shape;4259;p2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60" name="Google Shape;4260;p2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1" name="Google Shape;4261;p23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2" name="Google Shape;4262;p23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3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4" name="Google Shape;4264;p23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3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6" name="Google Shape;4266;p23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3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8" name="Google Shape;4268;p23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3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0" name="Google Shape;4270;p23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3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2" name="Google Shape;4272;p23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3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74" name="Google Shape;4274;p23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4275" name="Google Shape;4275;p23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4276" name="Google Shape;4276;p23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4277" name="Google Shape;4277;p23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4278" name="Google Shape;4278;p23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4279" name="Google Shape;4279;p23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4280" name="Google Shape;4280;p23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4281" name="Shape 4281"/>
        <p:cNvGrpSpPr/>
        <p:nvPr/>
      </p:nvGrpSpPr>
      <p:grpSpPr>
        <a:xfrm>
          <a:off x="0" y="0"/>
          <a:ext cx="0" cy="0"/>
          <a:chOff x="0" y="0"/>
          <a:chExt cx="0" cy="0"/>
        </a:xfrm>
      </p:grpSpPr>
      <p:sp>
        <p:nvSpPr>
          <p:cNvPr id="4282" name="Google Shape;4282;p23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4" name="Google Shape;4284;p2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85" name="Google Shape;4285;p2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86" name="Google Shape;4286;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7" name="Google Shape;4287;p2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8" name="Google Shape;4288;p2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9" name="Google Shape;4289;p23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0" name="Google Shape;4290;p23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3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2" name="Google Shape;4292;p23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3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4" name="Google Shape;4294;p23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3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6" name="Google Shape;4296;p23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3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8" name="Google Shape;4298;p23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3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0" name="Google Shape;4300;p23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3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02" name="Google Shape;4302;p23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4303" name="Google Shape;4303;p23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4304" name="Google Shape;4304;p23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4305" name="Google Shape;4305;p23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4306" name="Google Shape;4306;p23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4307" name="Google Shape;4307;p23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4308" name="Google Shape;4308;p23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4309" name="Shape 4309"/>
        <p:cNvGrpSpPr/>
        <p:nvPr/>
      </p:nvGrpSpPr>
      <p:grpSpPr>
        <a:xfrm>
          <a:off x="0" y="0"/>
          <a:ext cx="0" cy="0"/>
          <a:chOff x="0" y="0"/>
          <a:chExt cx="0" cy="0"/>
        </a:xfrm>
      </p:grpSpPr>
      <p:sp>
        <p:nvSpPr>
          <p:cNvPr id="4310" name="Google Shape;4310;p23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2" name="Google Shape;4312;p2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3" name="Google Shape;4313;p2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4" name="Google Shape;4314;p2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15" name="Google Shape;4315;p2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16" name="Google Shape;4316;p2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7" name="Google Shape;4317;p23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8" name="Google Shape;4318;p23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3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0" name="Google Shape;4320;p23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3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2" name="Google Shape;4322;p23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3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4" name="Google Shape;4324;p23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3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6" name="Google Shape;4326;p23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3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8" name="Google Shape;4328;p23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3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30" name="Google Shape;4330;p23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4331" name="Google Shape;4331;p23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4332" name="Google Shape;4332;p23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4333" name="Google Shape;4333;p23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4334" name="Google Shape;4334;p23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4335" name="Google Shape;4335;p23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4336" name="Google Shape;4336;p23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4337" name="Shape 4337"/>
        <p:cNvGrpSpPr/>
        <p:nvPr/>
      </p:nvGrpSpPr>
      <p:grpSpPr>
        <a:xfrm>
          <a:off x="0" y="0"/>
          <a:ext cx="0" cy="0"/>
          <a:chOff x="0" y="0"/>
          <a:chExt cx="0" cy="0"/>
        </a:xfrm>
      </p:grpSpPr>
      <p:sp>
        <p:nvSpPr>
          <p:cNvPr id="4338" name="Google Shape;4338;p23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0" name="Google Shape;4340;p2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41" name="Google Shape;4341;p2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42" name="Google Shape;4342;p2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43" name="Google Shape;4343;p2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44" name="Google Shape;4344;p2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5" name="Google Shape;4345;p23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6" name="Google Shape;4346;p23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3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8" name="Google Shape;4348;p23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3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0" name="Google Shape;4350;p23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3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2" name="Google Shape;4352;p23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3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4" name="Google Shape;4354;p23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3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6" name="Google Shape;4356;p23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3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58" name="Google Shape;4358;p23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4359" name="Google Shape;4359;p23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4360" name="Google Shape;4360;p23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4361" name="Google Shape;4361;p23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4362" name="Google Shape;4362;p23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4363" name="Google Shape;4363;p23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4364" name="Google Shape;4364;p23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4365" name="Shape 4365"/>
        <p:cNvGrpSpPr/>
        <p:nvPr/>
      </p:nvGrpSpPr>
      <p:grpSpPr>
        <a:xfrm>
          <a:off x="0" y="0"/>
          <a:ext cx="0" cy="0"/>
          <a:chOff x="0" y="0"/>
          <a:chExt cx="0" cy="0"/>
        </a:xfrm>
      </p:grpSpPr>
      <p:sp>
        <p:nvSpPr>
          <p:cNvPr id="4366" name="Google Shape;4366;p2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7" name="Google Shape;4367;p2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68" name="Google Shape;4368;p2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69" name="Google Shape;4369;p2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370" name="Google Shape;4370;p2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71" name="Google Shape;4371;p2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2" name="Google Shape;4372;p23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3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4" name="Google Shape;4374;p23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3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6" name="Google Shape;4376;p23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3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8" name="Google Shape;4378;p23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3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0" name="Google Shape;4380;p23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3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2" name="Google Shape;4382;p23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3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4" name="Google Shape;4384;p23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3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86" name="Google Shape;4386;p23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3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388" name="Google Shape;4388;p23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4389" name="Google Shape;4389;p23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4390" name="Google Shape;4390;p23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4391" name="Google Shape;4391;p23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4392" name="Google Shape;4392;p23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4393" name="Google Shape;4393;p23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4394" name="Google Shape;4394;p23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4395" name="Google Shape;4395;p23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4396" name="Shape 4396"/>
        <p:cNvGrpSpPr/>
        <p:nvPr/>
      </p:nvGrpSpPr>
      <p:grpSpPr>
        <a:xfrm>
          <a:off x="0" y="0"/>
          <a:ext cx="0" cy="0"/>
          <a:chOff x="0" y="0"/>
          <a:chExt cx="0" cy="0"/>
        </a:xfrm>
      </p:grpSpPr>
      <p:sp>
        <p:nvSpPr>
          <p:cNvPr id="4397" name="Google Shape;4397;p2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8" name="Google Shape;4398;p2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99" name="Google Shape;4399;p2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00" name="Google Shape;4400;p2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01" name="Google Shape;4401;p2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2" name="Google Shape;4402;p2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3" name="Google Shape;4403;p23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3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5" name="Google Shape;4405;p23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3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7" name="Google Shape;4407;p23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3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9" name="Google Shape;4409;p23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3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1" name="Google Shape;4411;p23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3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3" name="Google Shape;4413;p23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3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5" name="Google Shape;4415;p23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3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7" name="Google Shape;4417;p23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3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19" name="Google Shape;4419;p23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4420" name="Google Shape;4420;p23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4421" name="Google Shape;4421;p23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4422" name="Google Shape;4422;p23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4423" name="Google Shape;4423;p23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4424" name="Google Shape;4424;p23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4425" name="Google Shape;4425;p23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4426" name="Google Shape;4426;p23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4427" name="Shape 4427"/>
        <p:cNvGrpSpPr/>
        <p:nvPr/>
      </p:nvGrpSpPr>
      <p:grpSpPr>
        <a:xfrm>
          <a:off x="0" y="0"/>
          <a:ext cx="0" cy="0"/>
          <a:chOff x="0" y="0"/>
          <a:chExt cx="0" cy="0"/>
        </a:xfrm>
      </p:grpSpPr>
      <p:sp>
        <p:nvSpPr>
          <p:cNvPr id="4428" name="Google Shape;4428;p2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9" name="Google Shape;4429;p2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30" name="Google Shape;4430;p2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31" name="Google Shape;4431;p2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32" name="Google Shape;4432;p2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33" name="Google Shape;4433;p2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4" name="Google Shape;4434;p23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3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6" name="Google Shape;4436;p23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3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8" name="Google Shape;4438;p23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3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0" name="Google Shape;4440;p23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3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2" name="Google Shape;4442;p23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3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4" name="Google Shape;4444;p23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3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6" name="Google Shape;4446;p23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3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8" name="Google Shape;4448;p23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3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50" name="Google Shape;4450;p23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4451" name="Google Shape;4451;p23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4452" name="Google Shape;4452;p23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4453" name="Google Shape;4453;p23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4454" name="Google Shape;4454;p23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4455" name="Google Shape;4455;p23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4456" name="Google Shape;4456;p23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4457" name="Google Shape;4457;p23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4458" name="Shape 4458"/>
        <p:cNvGrpSpPr/>
        <p:nvPr/>
      </p:nvGrpSpPr>
      <p:grpSpPr>
        <a:xfrm>
          <a:off x="0" y="0"/>
          <a:ext cx="0" cy="0"/>
          <a:chOff x="0" y="0"/>
          <a:chExt cx="0" cy="0"/>
        </a:xfrm>
      </p:grpSpPr>
      <p:sp>
        <p:nvSpPr>
          <p:cNvPr id="4459" name="Google Shape;4459;p2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0" name="Google Shape;4460;p2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61" name="Google Shape;4461;p2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62" name="Google Shape;4462;p2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3" name="Google Shape;4463;p2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64" name="Google Shape;4464;p2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5" name="Google Shape;4465;p23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3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7" name="Google Shape;4467;p23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3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9" name="Google Shape;4469;p23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3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1" name="Google Shape;4471;p23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3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3" name="Google Shape;4473;p23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3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5" name="Google Shape;4475;p23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3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7" name="Google Shape;4477;p23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3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9" name="Google Shape;4479;p23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3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81" name="Google Shape;4481;p23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4482" name="Google Shape;4482;p23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4483" name="Google Shape;4483;p23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4484" name="Google Shape;4484;p23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4485" name="Google Shape;4485;p23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4486" name="Google Shape;4486;p23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4487" name="Google Shape;4487;p23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4488" name="Google Shape;4488;p23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4489" name="Shape 4489"/>
        <p:cNvGrpSpPr/>
        <p:nvPr/>
      </p:nvGrpSpPr>
      <p:grpSpPr>
        <a:xfrm>
          <a:off x="0" y="0"/>
          <a:ext cx="0" cy="0"/>
          <a:chOff x="0" y="0"/>
          <a:chExt cx="0" cy="0"/>
        </a:xfrm>
      </p:grpSpPr>
      <p:pic>
        <p:nvPicPr>
          <p:cNvPr id="4490" name="Google Shape;4490;p23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491" name="Google Shape;4491;p23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2" name="Google Shape;4492;p2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493" name="Google Shape;4493;p2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494" name="Google Shape;4494;p23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4495" name="Google Shape;4495;p23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4496" name="Google Shape;4496;p23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4497" name="Shape 4497"/>
        <p:cNvGrpSpPr/>
        <p:nvPr/>
      </p:nvGrpSpPr>
      <p:grpSpPr>
        <a:xfrm>
          <a:off x="0" y="0"/>
          <a:ext cx="0" cy="0"/>
          <a:chOff x="0" y="0"/>
          <a:chExt cx="0" cy="0"/>
        </a:xfrm>
      </p:grpSpPr>
      <p:pic>
        <p:nvPicPr>
          <p:cNvPr id="4498" name="Google Shape;4498;p23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99" name="Google Shape;4499;p2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500" name="Google Shape;4500;p2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1" name="Google Shape;4501;p23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4502" name="Google Shape;4502;p23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4503" name="Shape 4503"/>
        <p:cNvGrpSpPr/>
        <p:nvPr/>
      </p:nvGrpSpPr>
      <p:grpSpPr>
        <a:xfrm>
          <a:off x="0" y="0"/>
          <a:ext cx="0" cy="0"/>
          <a:chOff x="0" y="0"/>
          <a:chExt cx="0" cy="0"/>
        </a:xfrm>
      </p:grpSpPr>
      <p:pic>
        <p:nvPicPr>
          <p:cNvPr id="4504" name="Google Shape;4504;p240"/>
          <p:cNvPicPr preferRelativeResize="0"/>
          <p:nvPr/>
        </p:nvPicPr>
        <p:blipFill>
          <a:blip r:embed="rId2">
            <a:alphaModFix/>
          </a:blip>
          <a:stretch>
            <a:fillRect/>
          </a:stretch>
        </p:blipFill>
        <p:spPr>
          <a:xfrm>
            <a:off x="0" y="0"/>
            <a:ext cx="9143971" cy="5143500"/>
          </a:xfrm>
          <a:prstGeom prst="rect">
            <a:avLst/>
          </a:prstGeom>
          <a:noFill/>
          <a:ln>
            <a:noFill/>
          </a:ln>
        </p:spPr>
      </p:pic>
      <p:sp>
        <p:nvSpPr>
          <p:cNvPr id="4505" name="Google Shape;4505;p24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4506" name="Google Shape;4506;p24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4507" name="Google Shape;4507;p2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4508" name="Shape 4508"/>
        <p:cNvGrpSpPr/>
        <p:nvPr/>
      </p:nvGrpSpPr>
      <p:grpSpPr>
        <a:xfrm>
          <a:off x="0" y="0"/>
          <a:ext cx="0" cy="0"/>
          <a:chOff x="0" y="0"/>
          <a:chExt cx="0" cy="0"/>
        </a:xfrm>
      </p:grpSpPr>
      <p:pic>
        <p:nvPicPr>
          <p:cNvPr id="4509" name="Google Shape;4509;p24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4510" name="Google Shape;4510;p24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4511" name="Google Shape;4511;p24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4512" name="Google Shape;4512;p2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4513" name="Shape 4513"/>
        <p:cNvGrpSpPr/>
        <p:nvPr/>
      </p:nvGrpSpPr>
      <p:grpSpPr>
        <a:xfrm>
          <a:off x="0" y="0"/>
          <a:ext cx="0" cy="0"/>
          <a:chOff x="0" y="0"/>
          <a:chExt cx="0" cy="0"/>
        </a:xfrm>
      </p:grpSpPr>
      <p:pic>
        <p:nvPicPr>
          <p:cNvPr id="4514" name="Google Shape;4514;p24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4515" name="Google Shape;4515;p2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516" name="Google Shape;4516;p242"/>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517" name="Google Shape;4517;p24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518" name="Google Shape;4518;p24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4519" name="Google Shape;4519;p24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4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4521" name="Shape 4521"/>
        <p:cNvGrpSpPr/>
        <p:nvPr/>
      </p:nvGrpSpPr>
      <p:grpSpPr>
        <a:xfrm>
          <a:off x="0" y="0"/>
          <a:ext cx="0" cy="0"/>
          <a:chOff x="0" y="0"/>
          <a:chExt cx="0" cy="0"/>
        </a:xfrm>
      </p:grpSpPr>
      <p:pic>
        <p:nvPicPr>
          <p:cNvPr id="4522" name="Google Shape;4522;p24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4523" name="Google Shape;4523;p2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4524" name="Google Shape;4524;p24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525" name="Google Shape;4525;p24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4526" name="Google Shape;4526;p24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4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4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Analytics and Visualization">
  <p:cSld name="Data Analytics and Visualization">
    <p:spTree>
      <p:nvGrpSpPr>
        <p:cNvPr id="4529" name="Shape 4529"/>
        <p:cNvGrpSpPr/>
        <p:nvPr/>
      </p:nvGrpSpPr>
      <p:grpSpPr>
        <a:xfrm>
          <a:off x="0" y="0"/>
          <a:ext cx="0" cy="0"/>
          <a:chOff x="0" y="0"/>
          <a:chExt cx="0" cy="0"/>
        </a:xfrm>
      </p:grpSpPr>
      <p:sp>
        <p:nvSpPr>
          <p:cNvPr id="4530" name="Google Shape;4530;p244"/>
          <p:cNvSpPr txBox="1"/>
          <p:nvPr>
            <p:ph type="ctrTitle"/>
          </p:nvPr>
        </p:nvSpPr>
        <p:spPr>
          <a:xfrm>
            <a:off x="0" y="1870363"/>
            <a:ext cx="9144000" cy="1444500"/>
          </a:xfrm>
          <a:prstGeom prst="rect">
            <a:avLst/>
          </a:prstGeom>
          <a:noFill/>
          <a:ln>
            <a:noFill/>
          </a:ln>
        </p:spPr>
        <p:txBody>
          <a:bodyPr anchorCtr="0" anchor="t" bIns="34275" lIns="2948925" spcFirstLastPara="1" rIns="137150" wrap="square" tIns="34275">
            <a:noAutofit/>
          </a:bodyPr>
          <a:lstStyle>
            <a:lvl1pPr lvl="0" marR="0" rtl="0" algn="l">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31" name="Google Shape;4531;p244"/>
          <p:cNvSpPr txBox="1"/>
          <p:nvPr>
            <p:ph idx="1" type="subTitle"/>
          </p:nvPr>
        </p:nvSpPr>
        <p:spPr>
          <a:xfrm>
            <a:off x="1631372" y="3522518"/>
            <a:ext cx="7512600" cy="291000"/>
          </a:xfrm>
          <a:prstGeom prst="rect">
            <a:avLst/>
          </a:prstGeom>
          <a:noFill/>
          <a:ln>
            <a:noFill/>
          </a:ln>
        </p:spPr>
        <p:txBody>
          <a:bodyPr anchorCtr="0" anchor="ctr" bIns="34275" lIns="68575" spcFirstLastPara="1" rIns="548625" wrap="square" tIns="34275">
            <a:noAutofit/>
          </a:bodyPr>
          <a:lstStyle>
            <a:lvl1pPr lvl="0" marR="0" rtl="0" algn="r">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532" name="Google Shape;4532;p244"/>
          <p:cNvSpPr txBox="1"/>
          <p:nvPr/>
        </p:nvSpPr>
        <p:spPr>
          <a:xfrm>
            <a:off x="289797" y="4021168"/>
            <a:ext cx="7316400" cy="346200"/>
          </a:xfrm>
          <a:prstGeom prst="rect">
            <a:avLst/>
          </a:prstGeom>
          <a:noFill/>
          <a:ln>
            <a:noFill/>
          </a:ln>
        </p:spPr>
        <p:txBody>
          <a:bodyPr anchorCtr="0" anchor="t" bIns="34275" lIns="68575" spcFirstLastPara="1" rIns="0" wrap="square" tIns="34275">
            <a:noAutofit/>
          </a:bodyPr>
          <a:lstStyle/>
          <a:p>
            <a:pPr indent="0" lvl="1" marL="342900" marR="0" rtl="0" algn="r">
              <a:spcBef>
                <a:spcPts val="0"/>
              </a:spcBef>
              <a:spcAft>
                <a:spcPts val="0"/>
              </a:spcAft>
              <a:buNone/>
            </a:pPr>
            <a:r>
              <a:rPr b="1" i="0" lang="en" sz="1800" u="none" cap="none" strike="noStrike">
                <a:solidFill>
                  <a:schemeClr val="lt1"/>
                </a:solidFill>
                <a:latin typeface="Arial"/>
                <a:ea typeface="Arial"/>
                <a:cs typeface="Arial"/>
                <a:sym typeface="Arial"/>
              </a:rPr>
              <a:t>Data Analytics and Visualization Boot Camp</a:t>
            </a:r>
            <a:endParaRPr b="1" i="0" sz="1800" u="none" cap="none" strike="noStrike">
              <a:solidFill>
                <a:schemeClr val="lt1"/>
              </a:solidFill>
              <a:latin typeface="Arial"/>
              <a:ea typeface="Arial"/>
              <a:cs typeface="Arial"/>
              <a:sym typeface="Arial"/>
            </a:endParaRPr>
          </a:p>
        </p:txBody>
      </p:sp>
      <p:pic>
        <p:nvPicPr>
          <p:cNvPr id="4533" name="Google Shape;4533;p244"/>
          <p:cNvPicPr preferRelativeResize="0"/>
          <p:nvPr/>
        </p:nvPicPr>
        <p:blipFill rotWithShape="1">
          <a:blip r:embed="rId2">
            <a:alphaModFix/>
          </a:blip>
          <a:srcRect b="0" l="0" r="0" t="0"/>
          <a:stretch/>
        </p:blipFill>
        <p:spPr>
          <a:xfrm>
            <a:off x="613403" y="1226128"/>
            <a:ext cx="2238901" cy="1665355"/>
          </a:xfrm>
          <a:prstGeom prst="rect">
            <a:avLst/>
          </a:prstGeom>
          <a:noFill/>
          <a:ln>
            <a:noFill/>
          </a:ln>
        </p:spPr>
      </p:pic>
      <p:sp>
        <p:nvSpPr>
          <p:cNvPr id="4534" name="Google Shape;4534;p244"/>
          <p:cNvSpPr txBox="1"/>
          <p:nvPr>
            <p:ph idx="2" type="body"/>
          </p:nvPr>
        </p:nvSpPr>
        <p:spPr>
          <a:xfrm>
            <a:off x="318053" y="4367417"/>
            <a:ext cx="8536200" cy="490500"/>
          </a:xfrm>
          <a:prstGeom prst="rect">
            <a:avLst/>
          </a:prstGeom>
          <a:noFill/>
          <a:ln>
            <a:noFill/>
          </a:ln>
        </p:spPr>
        <p:txBody>
          <a:bodyPr anchorCtr="0" anchor="t" bIns="34275" lIns="68575" spcFirstLastPara="1" rIns="1234425" wrap="square" tIns="34275">
            <a:noAutofit/>
          </a:bodyPr>
          <a:lstStyle>
            <a:lvl1pPr indent="-228600" lvl="0" marL="457200" marR="0" rtl="0" algn="r">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Subsection Slide">
    <p:spTree>
      <p:nvGrpSpPr>
        <p:cNvPr id="4535" name="Shape 4535"/>
        <p:cNvGrpSpPr/>
        <p:nvPr/>
      </p:nvGrpSpPr>
      <p:grpSpPr>
        <a:xfrm>
          <a:off x="0" y="0"/>
          <a:ext cx="0" cy="0"/>
          <a:chOff x="0" y="0"/>
          <a:chExt cx="0" cy="0"/>
        </a:xfrm>
      </p:grpSpPr>
      <p:sp>
        <p:nvSpPr>
          <p:cNvPr id="4536" name="Google Shape;4536;p245"/>
          <p:cNvSpPr txBox="1"/>
          <p:nvPr>
            <p:ph type="title"/>
          </p:nvPr>
        </p:nvSpPr>
        <p:spPr>
          <a:xfrm>
            <a:off x="285750" y="271463"/>
            <a:ext cx="8572500" cy="46005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37" name="Google Shape;4537;p245"/>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38" name="Google Shape;4538;p245"/>
          <p:cNvSpPr txBox="1"/>
          <p:nvPr>
            <p:ph idx="1" type="body"/>
          </p:nvPr>
        </p:nvSpPr>
        <p:spPr>
          <a:xfrm>
            <a:off x="-1" y="4904237"/>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4539" name="Shape 4539"/>
        <p:cNvGrpSpPr/>
        <p:nvPr/>
      </p:nvGrpSpPr>
      <p:grpSpPr>
        <a:xfrm>
          <a:off x="0" y="0"/>
          <a:ext cx="0" cy="0"/>
          <a:chOff x="0" y="0"/>
          <a:chExt cx="0" cy="0"/>
        </a:xfrm>
      </p:grpSpPr>
      <p:sp>
        <p:nvSpPr>
          <p:cNvPr id="4540" name="Google Shape;4540;p246"/>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41" name="Google Shape;4541;p246"/>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542" name="Google Shape;4542;p246"/>
          <p:cNvSpPr txBox="1"/>
          <p:nvPr>
            <p:ph idx="2" type="body"/>
          </p:nvPr>
        </p:nvSpPr>
        <p:spPr>
          <a:xfrm>
            <a:off x="0" y="1397620"/>
            <a:ext cx="9144000" cy="3407700"/>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543" name="Google Shape;4543;p246"/>
          <p:cNvSpPr txBox="1"/>
          <p:nvPr>
            <p:ph type="ctrTitle"/>
          </p:nvPr>
        </p:nvSpPr>
        <p:spPr>
          <a:xfrm>
            <a:off x="0" y="228450"/>
            <a:ext cx="9144000" cy="358500"/>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44" name="Google Shape;4544;p246"/>
          <p:cNvSpPr txBox="1"/>
          <p:nvPr>
            <p:ph idx="3" type="subTitle"/>
          </p:nvPr>
        </p:nvSpPr>
        <p:spPr>
          <a:xfrm>
            <a:off x="0" y="663123"/>
            <a:ext cx="9144000" cy="658200"/>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mework">
  <p:cSld name="Homework">
    <p:spTree>
      <p:nvGrpSpPr>
        <p:cNvPr id="4545" name="Shape 4545"/>
        <p:cNvGrpSpPr/>
        <p:nvPr/>
      </p:nvGrpSpPr>
      <p:grpSpPr>
        <a:xfrm>
          <a:off x="0" y="0"/>
          <a:ext cx="0" cy="0"/>
          <a:chOff x="0" y="0"/>
          <a:chExt cx="0" cy="0"/>
        </a:xfrm>
      </p:grpSpPr>
      <p:sp>
        <p:nvSpPr>
          <p:cNvPr id="4546" name="Google Shape;4546;p247"/>
          <p:cNvSpPr txBox="1"/>
          <p:nvPr>
            <p:ph type="ctrTitle"/>
          </p:nvPr>
        </p:nvSpPr>
        <p:spPr>
          <a:xfrm>
            <a:off x="0" y="1080655"/>
            <a:ext cx="9122100" cy="2701500"/>
          </a:xfrm>
          <a:prstGeom prst="rect">
            <a:avLst/>
          </a:prstGeom>
          <a:noFill/>
          <a:ln>
            <a:noFill/>
          </a:ln>
        </p:spPr>
        <p:txBody>
          <a:bodyPr anchorCtr="0" anchor="t" bIns="205725" lIns="3017525" spcFirstLastPara="1" rIns="205725"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47" name="Google Shape;4547;p247"/>
          <p:cNvSpPr txBox="1"/>
          <p:nvPr>
            <p:ph idx="1" type="subTitle"/>
          </p:nvPr>
        </p:nvSpPr>
        <p:spPr>
          <a:xfrm>
            <a:off x="-1" y="4218709"/>
            <a:ext cx="9122100" cy="616200"/>
          </a:xfrm>
          <a:prstGeom prst="rect">
            <a:avLst/>
          </a:prstGeom>
          <a:noFill/>
          <a:ln>
            <a:noFill/>
          </a:ln>
        </p:spPr>
        <p:txBody>
          <a:bodyPr anchorCtr="0" anchor="t" bIns="34275" lIns="68575" spcFirstLastPara="1" rIns="13030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548" name="Google Shape;4548;p247"/>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49" name="Google Shape;4549;p247"/>
          <p:cNvSpPr txBox="1"/>
          <p:nvPr>
            <p:ph idx="2"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550" name="Google Shape;4550;p247"/>
          <p:cNvSpPr txBox="1"/>
          <p:nvPr/>
        </p:nvSpPr>
        <p:spPr>
          <a:xfrm>
            <a:off x="3366655" y="4010960"/>
            <a:ext cx="4437000" cy="207600"/>
          </a:xfrm>
          <a:prstGeom prst="rect">
            <a:avLst/>
          </a:prstGeom>
          <a:noFill/>
          <a:ln>
            <a:noFill/>
          </a:ln>
        </p:spPr>
        <p:txBody>
          <a:bodyPr anchorCtr="0" anchor="t" bIns="0" lIns="0" spcFirstLastPara="1" rIns="0" wrap="square" tIns="0">
            <a:noAutofit/>
          </a:bodyPr>
          <a:lstStyle/>
          <a:p>
            <a:pPr indent="0" lvl="7" marL="2400300" marR="0" rtl="0" algn="r">
              <a:spcBef>
                <a:spcPts val="0"/>
              </a:spcBef>
              <a:spcAft>
                <a:spcPts val="0"/>
              </a:spcAft>
              <a:buNone/>
            </a:pPr>
            <a:r>
              <a:rPr b="1" i="0" lang="en" sz="1400" u="none" cap="none" strike="noStrike">
                <a:solidFill>
                  <a:schemeClr val="lt1"/>
                </a:solidFill>
                <a:latin typeface="Arial"/>
                <a:ea typeface="Arial"/>
                <a:cs typeface="Arial"/>
                <a:sym typeface="Arial"/>
              </a:rPr>
              <a:t>Due Date:</a:t>
            </a:r>
            <a:endParaRPr b="1"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4551" name="Shape 4551"/>
        <p:cNvGrpSpPr/>
        <p:nvPr/>
      </p:nvGrpSpPr>
      <p:grpSpPr>
        <a:xfrm>
          <a:off x="0" y="0"/>
          <a:ext cx="0" cy="0"/>
          <a:chOff x="0" y="0"/>
          <a:chExt cx="0" cy="0"/>
        </a:xfrm>
      </p:grpSpPr>
      <p:sp>
        <p:nvSpPr>
          <p:cNvPr id="4552" name="Google Shape;4552;p248"/>
          <p:cNvSpPr txBox="1"/>
          <p:nvPr>
            <p:ph type="ctrTitle"/>
          </p:nvPr>
        </p:nvSpPr>
        <p:spPr>
          <a:xfrm>
            <a:off x="0" y="280555"/>
            <a:ext cx="9144000" cy="45720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53" name="Google Shape;4553;p248"/>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54" name="Google Shape;4554;p248"/>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or Demonstration">
  <p:cSld name="Instructor Demonstration">
    <p:spTree>
      <p:nvGrpSpPr>
        <p:cNvPr id="4555" name="Shape 4555"/>
        <p:cNvGrpSpPr/>
        <p:nvPr/>
      </p:nvGrpSpPr>
      <p:grpSpPr>
        <a:xfrm>
          <a:off x="0" y="0"/>
          <a:ext cx="0" cy="0"/>
          <a:chOff x="0" y="0"/>
          <a:chExt cx="0" cy="0"/>
        </a:xfrm>
      </p:grpSpPr>
      <p:sp>
        <p:nvSpPr>
          <p:cNvPr id="4556" name="Google Shape;4556;p249"/>
          <p:cNvSpPr txBox="1"/>
          <p:nvPr>
            <p:ph idx="12" type="sldNum"/>
          </p:nvPr>
        </p:nvSpPr>
        <p:spPr>
          <a:xfrm>
            <a:off x="8229600" y="4923557"/>
            <a:ext cx="914400" cy="219900"/>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57" name="Google Shape;4557;p249"/>
          <p:cNvSpPr txBox="1"/>
          <p:nvPr>
            <p:ph idx="1" type="body"/>
          </p:nvPr>
        </p:nvSpPr>
        <p:spPr>
          <a:xfrm>
            <a:off x="-1" y="4923555"/>
            <a:ext cx="7959300" cy="219900"/>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558" name="Google Shape;4558;p249"/>
          <p:cNvSpPr txBox="1"/>
          <p:nvPr>
            <p:ph idx="2" type="subTitle"/>
          </p:nvPr>
        </p:nvSpPr>
        <p:spPr>
          <a:xfrm>
            <a:off x="-1" y="4283765"/>
            <a:ext cx="9144000" cy="563100"/>
          </a:xfrm>
          <a:prstGeom prst="rect">
            <a:avLst/>
          </a:prstGeom>
          <a:noFill/>
          <a:ln>
            <a:noFill/>
          </a:ln>
        </p:spPr>
        <p:txBody>
          <a:bodyPr anchorCtr="0" anchor="t" bIns="34275" lIns="68575" spcFirstLastPara="1" rIns="9601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4559" name="Shape 4559"/>
        <p:cNvGrpSpPr/>
        <p:nvPr/>
      </p:nvGrpSpPr>
      <p:grpSpPr>
        <a:xfrm>
          <a:off x="0" y="0"/>
          <a:ext cx="0" cy="0"/>
          <a:chOff x="0" y="0"/>
          <a:chExt cx="0" cy="0"/>
        </a:xfrm>
      </p:grpSpPr>
      <p:sp>
        <p:nvSpPr>
          <p:cNvPr id="4560" name="Google Shape;4560;p2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237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Analytics and Visualization">
  <p:cSld name="Data Analytics and Visualization">
    <p:spTree>
      <p:nvGrpSpPr>
        <p:cNvPr id="1050" name="Shape 1050"/>
        <p:cNvGrpSpPr/>
        <p:nvPr/>
      </p:nvGrpSpPr>
      <p:grpSpPr>
        <a:xfrm>
          <a:off x="0" y="0"/>
          <a:ext cx="0" cy="0"/>
          <a:chOff x="0" y="0"/>
          <a:chExt cx="0" cy="0"/>
        </a:xfrm>
      </p:grpSpPr>
      <p:sp>
        <p:nvSpPr>
          <p:cNvPr id="1051" name="Google Shape;1051;p56"/>
          <p:cNvSpPr txBox="1"/>
          <p:nvPr>
            <p:ph type="ctrTitle"/>
          </p:nvPr>
        </p:nvSpPr>
        <p:spPr>
          <a:xfrm>
            <a:off x="0" y="1870363"/>
            <a:ext cx="9144000" cy="1444451"/>
          </a:xfrm>
          <a:prstGeom prst="rect">
            <a:avLst/>
          </a:prstGeom>
          <a:noFill/>
          <a:ln>
            <a:noFill/>
          </a:ln>
        </p:spPr>
        <p:txBody>
          <a:bodyPr anchorCtr="0" anchor="t" bIns="34275" lIns="2948925" spcFirstLastPara="1" rIns="137150" wrap="square" tIns="34275">
            <a:noAutofit/>
          </a:bodyPr>
          <a:lstStyle>
            <a:lvl1pPr lvl="0" marR="0" rtl="0" algn="l">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2" name="Google Shape;1052;p56"/>
          <p:cNvSpPr txBox="1"/>
          <p:nvPr>
            <p:ph idx="1" type="subTitle"/>
          </p:nvPr>
        </p:nvSpPr>
        <p:spPr>
          <a:xfrm>
            <a:off x="1631372" y="3522518"/>
            <a:ext cx="7512628" cy="290945"/>
          </a:xfrm>
          <a:prstGeom prst="rect">
            <a:avLst/>
          </a:prstGeom>
          <a:noFill/>
          <a:ln>
            <a:noFill/>
          </a:ln>
        </p:spPr>
        <p:txBody>
          <a:bodyPr anchorCtr="0" anchor="ctr" bIns="34275" lIns="68575" spcFirstLastPara="1" rIns="548625" wrap="square" tIns="34275">
            <a:noAutofit/>
          </a:bodyPr>
          <a:lstStyle>
            <a:lvl1pPr lvl="0" marR="0" rtl="0" algn="r">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53" name="Google Shape;1053;p56"/>
          <p:cNvSpPr txBox="1"/>
          <p:nvPr/>
        </p:nvSpPr>
        <p:spPr>
          <a:xfrm>
            <a:off x="289797" y="4021168"/>
            <a:ext cx="7316349" cy="346249"/>
          </a:xfrm>
          <a:prstGeom prst="rect">
            <a:avLst/>
          </a:prstGeom>
          <a:noFill/>
          <a:ln>
            <a:noFill/>
          </a:ln>
        </p:spPr>
        <p:txBody>
          <a:bodyPr anchorCtr="0" anchor="t" bIns="34275" lIns="68575" spcFirstLastPara="1" rIns="0" wrap="square" tIns="34275">
            <a:noAutofit/>
          </a:bodyPr>
          <a:lstStyle/>
          <a:p>
            <a:pPr indent="0" lvl="1" marL="342900" marR="0" rtl="0" algn="r">
              <a:spcBef>
                <a:spcPts val="0"/>
              </a:spcBef>
              <a:spcAft>
                <a:spcPts val="0"/>
              </a:spcAft>
              <a:buNone/>
            </a:pPr>
            <a:r>
              <a:rPr b="1" i="0" lang="en" sz="1800" u="none" cap="none" strike="noStrike">
                <a:solidFill>
                  <a:schemeClr val="lt1"/>
                </a:solidFill>
                <a:latin typeface="Arial"/>
                <a:ea typeface="Arial"/>
                <a:cs typeface="Arial"/>
                <a:sym typeface="Arial"/>
              </a:rPr>
              <a:t>Data Analytics and Visualization Boot Camp</a:t>
            </a:r>
            <a:endParaRPr b="1" i="0" sz="1800" u="none" cap="none" strike="noStrike">
              <a:solidFill>
                <a:schemeClr val="lt1"/>
              </a:solidFill>
              <a:latin typeface="Arial"/>
              <a:ea typeface="Arial"/>
              <a:cs typeface="Arial"/>
              <a:sym typeface="Arial"/>
            </a:endParaRPr>
          </a:p>
        </p:txBody>
      </p:sp>
      <p:pic>
        <p:nvPicPr>
          <p:cNvPr id="1054" name="Google Shape;1054;p56"/>
          <p:cNvPicPr preferRelativeResize="0"/>
          <p:nvPr/>
        </p:nvPicPr>
        <p:blipFill rotWithShape="1">
          <a:blip r:embed="rId2">
            <a:alphaModFix/>
          </a:blip>
          <a:srcRect b="0" l="0" r="0" t="0"/>
          <a:stretch/>
        </p:blipFill>
        <p:spPr>
          <a:xfrm>
            <a:off x="613403" y="1226128"/>
            <a:ext cx="2238901" cy="1665356"/>
          </a:xfrm>
          <a:prstGeom prst="rect">
            <a:avLst/>
          </a:prstGeom>
          <a:noFill/>
          <a:ln>
            <a:noFill/>
          </a:ln>
        </p:spPr>
      </p:pic>
      <p:sp>
        <p:nvSpPr>
          <p:cNvPr id="1055" name="Google Shape;1055;p56"/>
          <p:cNvSpPr txBox="1"/>
          <p:nvPr>
            <p:ph idx="2"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lvl1pPr indent="-228600" lvl="0" marL="457200" marR="0" rtl="0" algn="r">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Subsection Slide">
    <p:spTree>
      <p:nvGrpSpPr>
        <p:cNvPr id="1056" name="Shape 1056"/>
        <p:cNvGrpSpPr/>
        <p:nvPr/>
      </p:nvGrpSpPr>
      <p:grpSpPr>
        <a:xfrm>
          <a:off x="0" y="0"/>
          <a:ext cx="0" cy="0"/>
          <a:chOff x="0" y="0"/>
          <a:chExt cx="0" cy="0"/>
        </a:xfrm>
      </p:grpSpPr>
      <p:sp>
        <p:nvSpPr>
          <p:cNvPr id="1057" name="Google Shape;1057;p57"/>
          <p:cNvSpPr txBox="1"/>
          <p:nvPr>
            <p:ph type="title"/>
          </p:nvPr>
        </p:nvSpPr>
        <p:spPr>
          <a:xfrm>
            <a:off x="285750" y="271463"/>
            <a:ext cx="8572500" cy="460057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8" name="Google Shape;1058;p57"/>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9" name="Google Shape;1059;p57"/>
          <p:cNvSpPr txBox="1"/>
          <p:nvPr>
            <p:ph idx="1" type="body"/>
          </p:nvPr>
        </p:nvSpPr>
        <p:spPr>
          <a:xfrm>
            <a:off x="-1" y="4904237"/>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1060" name="Shape 1060"/>
        <p:cNvGrpSpPr/>
        <p:nvPr/>
      </p:nvGrpSpPr>
      <p:grpSpPr>
        <a:xfrm>
          <a:off x="0" y="0"/>
          <a:ext cx="0" cy="0"/>
          <a:chOff x="0" y="0"/>
          <a:chExt cx="0" cy="0"/>
        </a:xfrm>
      </p:grpSpPr>
      <p:sp>
        <p:nvSpPr>
          <p:cNvPr id="1061" name="Google Shape;1061;p58"/>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8"/>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3" name="Google Shape;1063;p58"/>
          <p:cNvSpPr txBox="1"/>
          <p:nvPr>
            <p:ph idx="2" type="body"/>
          </p:nvPr>
        </p:nvSpPr>
        <p:spPr>
          <a:xfrm>
            <a:off x="0" y="1397620"/>
            <a:ext cx="9144000" cy="3407587"/>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4" name="Google Shape;1064;p58"/>
          <p:cNvSpPr txBox="1"/>
          <p:nvPr>
            <p:ph type="ctrTitle"/>
          </p:nvPr>
        </p:nvSpPr>
        <p:spPr>
          <a:xfrm>
            <a:off x="0" y="228450"/>
            <a:ext cx="9144000" cy="358378"/>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5" name="Google Shape;1065;p58"/>
          <p:cNvSpPr txBox="1"/>
          <p:nvPr>
            <p:ph idx="3" type="subTitle"/>
          </p:nvPr>
        </p:nvSpPr>
        <p:spPr>
          <a:xfrm>
            <a:off x="0" y="663123"/>
            <a:ext cx="9144000" cy="658203"/>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mework">
  <p:cSld name="Homework">
    <p:spTree>
      <p:nvGrpSpPr>
        <p:cNvPr id="1066" name="Shape 1066"/>
        <p:cNvGrpSpPr/>
        <p:nvPr/>
      </p:nvGrpSpPr>
      <p:grpSpPr>
        <a:xfrm>
          <a:off x="0" y="0"/>
          <a:ext cx="0" cy="0"/>
          <a:chOff x="0" y="0"/>
          <a:chExt cx="0" cy="0"/>
        </a:xfrm>
      </p:grpSpPr>
      <p:sp>
        <p:nvSpPr>
          <p:cNvPr id="1067" name="Google Shape;1067;p59"/>
          <p:cNvSpPr txBox="1"/>
          <p:nvPr>
            <p:ph type="ctrTitle"/>
          </p:nvPr>
        </p:nvSpPr>
        <p:spPr>
          <a:xfrm>
            <a:off x="0" y="1080655"/>
            <a:ext cx="9122081" cy="2701637"/>
          </a:xfrm>
          <a:prstGeom prst="rect">
            <a:avLst/>
          </a:prstGeom>
          <a:noFill/>
          <a:ln>
            <a:noFill/>
          </a:ln>
        </p:spPr>
        <p:txBody>
          <a:bodyPr anchorCtr="0" anchor="t" bIns="205725" lIns="3017525" spcFirstLastPara="1" rIns="205725"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8" name="Google Shape;1068;p59"/>
          <p:cNvSpPr txBox="1"/>
          <p:nvPr>
            <p:ph idx="1" type="subTitle"/>
          </p:nvPr>
        </p:nvSpPr>
        <p:spPr>
          <a:xfrm>
            <a:off x="-1" y="4218709"/>
            <a:ext cx="9122080" cy="616158"/>
          </a:xfrm>
          <a:prstGeom prst="rect">
            <a:avLst/>
          </a:prstGeom>
          <a:noFill/>
          <a:ln>
            <a:noFill/>
          </a:ln>
        </p:spPr>
        <p:txBody>
          <a:bodyPr anchorCtr="0" anchor="t" bIns="34275" lIns="68575" spcFirstLastPara="1" rIns="13030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69" name="Google Shape;1069;p59"/>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59"/>
          <p:cNvSpPr txBox="1"/>
          <p:nvPr>
            <p:ph idx="2"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1" name="Google Shape;1071;p59"/>
          <p:cNvSpPr txBox="1"/>
          <p:nvPr/>
        </p:nvSpPr>
        <p:spPr>
          <a:xfrm>
            <a:off x="3366655" y="4010960"/>
            <a:ext cx="4436919" cy="207749"/>
          </a:xfrm>
          <a:prstGeom prst="rect">
            <a:avLst/>
          </a:prstGeom>
          <a:noFill/>
          <a:ln>
            <a:noFill/>
          </a:ln>
        </p:spPr>
        <p:txBody>
          <a:bodyPr anchorCtr="0" anchor="t" bIns="0" lIns="0" spcFirstLastPara="1" rIns="0" wrap="square" tIns="0">
            <a:noAutofit/>
          </a:bodyPr>
          <a:lstStyle/>
          <a:p>
            <a:pPr indent="0" lvl="7" marL="2400300" marR="0" rtl="0" algn="r">
              <a:spcBef>
                <a:spcPts val="0"/>
              </a:spcBef>
              <a:spcAft>
                <a:spcPts val="0"/>
              </a:spcAft>
              <a:buNone/>
            </a:pPr>
            <a:r>
              <a:rPr b="1" i="0" lang="en" sz="1400" u="none" cap="none" strike="noStrike">
                <a:solidFill>
                  <a:schemeClr val="lt1"/>
                </a:solidFill>
                <a:latin typeface="Arial"/>
                <a:ea typeface="Arial"/>
                <a:cs typeface="Arial"/>
                <a:sym typeface="Arial"/>
              </a:rPr>
              <a:t>Due Date:</a:t>
            </a:r>
            <a:endParaRPr b="1"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1072" name="Shape 1072"/>
        <p:cNvGrpSpPr/>
        <p:nvPr/>
      </p:nvGrpSpPr>
      <p:grpSpPr>
        <a:xfrm>
          <a:off x="0" y="0"/>
          <a:ext cx="0" cy="0"/>
          <a:chOff x="0" y="0"/>
          <a:chExt cx="0" cy="0"/>
        </a:xfrm>
      </p:grpSpPr>
      <p:sp>
        <p:nvSpPr>
          <p:cNvPr id="1073" name="Google Shape;1073;p60"/>
          <p:cNvSpPr txBox="1"/>
          <p:nvPr>
            <p:ph type="ctrTitle"/>
          </p:nvPr>
        </p:nvSpPr>
        <p:spPr>
          <a:xfrm>
            <a:off x="0" y="280555"/>
            <a:ext cx="9144000" cy="45720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74" name="Google Shape;1074;p60"/>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5" name="Google Shape;1075;p60"/>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or Demonstration">
  <p:cSld name="Instructor Demonstration">
    <p:spTree>
      <p:nvGrpSpPr>
        <p:cNvPr id="1076" name="Shape 1076"/>
        <p:cNvGrpSpPr/>
        <p:nvPr/>
      </p:nvGrpSpPr>
      <p:grpSpPr>
        <a:xfrm>
          <a:off x="0" y="0"/>
          <a:ext cx="0" cy="0"/>
          <a:chOff x="0" y="0"/>
          <a:chExt cx="0" cy="0"/>
        </a:xfrm>
      </p:grpSpPr>
      <p:sp>
        <p:nvSpPr>
          <p:cNvPr id="1077" name="Google Shape;1077;p61"/>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8" name="Google Shape;1078;p61"/>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9" name="Google Shape;1079;p61"/>
          <p:cNvSpPr txBox="1"/>
          <p:nvPr>
            <p:ph idx="2" type="subTitle"/>
          </p:nvPr>
        </p:nvSpPr>
        <p:spPr>
          <a:xfrm>
            <a:off x="-1" y="4283765"/>
            <a:ext cx="9144001" cy="563173"/>
          </a:xfrm>
          <a:prstGeom prst="rect">
            <a:avLst/>
          </a:prstGeom>
          <a:noFill/>
          <a:ln>
            <a:noFill/>
          </a:ln>
        </p:spPr>
        <p:txBody>
          <a:bodyPr anchorCtr="0" anchor="t" bIns="34275" lIns="68575" spcFirstLastPara="1" rIns="9601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1080" name="Shape 1080"/>
        <p:cNvGrpSpPr/>
        <p:nvPr/>
      </p:nvGrpSpPr>
      <p:grpSpPr>
        <a:xfrm>
          <a:off x="0" y="0"/>
          <a:ext cx="0" cy="0"/>
          <a:chOff x="0" y="0"/>
          <a:chExt cx="0" cy="0"/>
        </a:xfrm>
      </p:grpSpPr>
      <p:sp>
        <p:nvSpPr>
          <p:cNvPr id="1081" name="Google Shape;1081;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84" name="Shape 1084"/>
        <p:cNvGrpSpPr/>
        <p:nvPr/>
      </p:nvGrpSpPr>
      <p:grpSpPr>
        <a:xfrm>
          <a:off x="0" y="0"/>
          <a:ext cx="0" cy="0"/>
          <a:chOff x="0" y="0"/>
          <a:chExt cx="0" cy="0"/>
        </a:xfrm>
      </p:grpSpPr>
      <p:pic>
        <p:nvPicPr>
          <p:cNvPr id="1085" name="Google Shape;1085;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86" name="Google Shape;1086;p6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88" name="Google Shape;1088;p6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89" name="Google Shape;1089;p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90" name="Google Shape;1090;p6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1" name="Google Shape;1091;p6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2" name="Google Shape;1092;p6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93" name="Google Shape;1093;p6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94" name="Shape 1094"/>
        <p:cNvGrpSpPr/>
        <p:nvPr/>
      </p:nvGrpSpPr>
      <p:grpSpPr>
        <a:xfrm>
          <a:off x="0" y="0"/>
          <a:ext cx="0" cy="0"/>
          <a:chOff x="0" y="0"/>
          <a:chExt cx="0" cy="0"/>
        </a:xfrm>
      </p:grpSpPr>
      <p:pic>
        <p:nvPicPr>
          <p:cNvPr id="1095" name="Google Shape;1095;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96" name="Google Shape;1096;p6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98" name="Google Shape;1098;p6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99" name="Google Shape;1099;p6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0" name="Google Shape;1100;p6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1" name="Google Shape;1101;p6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02" name="Google Shape;1102;p6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103" name="Google Shape;1103;p6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104" name="Shape 1104"/>
        <p:cNvGrpSpPr/>
        <p:nvPr/>
      </p:nvGrpSpPr>
      <p:grpSpPr>
        <a:xfrm>
          <a:off x="0" y="0"/>
          <a:ext cx="0" cy="0"/>
          <a:chOff x="0" y="0"/>
          <a:chExt cx="0" cy="0"/>
        </a:xfrm>
      </p:grpSpPr>
      <p:pic>
        <p:nvPicPr>
          <p:cNvPr id="1105" name="Google Shape;1105;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06" name="Google Shape;1106;p6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108" name="Google Shape;1108;p6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09" name="Google Shape;1109;p6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12" name="Google Shape;1112;p6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113" name="Google Shape;1113;p6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114" name="Shape 1114"/>
        <p:cNvGrpSpPr/>
        <p:nvPr/>
      </p:nvGrpSpPr>
      <p:grpSpPr>
        <a:xfrm>
          <a:off x="0" y="0"/>
          <a:ext cx="0" cy="0"/>
          <a:chOff x="0" y="0"/>
          <a:chExt cx="0" cy="0"/>
        </a:xfrm>
      </p:grpSpPr>
      <p:pic>
        <p:nvPicPr>
          <p:cNvPr id="1115" name="Google Shape;1115;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16" name="Google Shape;111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6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118" name="Google Shape;1118;p6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119" name="Google Shape;1119;p6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120" name="Google Shape;1120;p6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23" name="Google Shape;1123;p6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1124" name="Shape 1124"/>
        <p:cNvGrpSpPr/>
        <p:nvPr/>
      </p:nvGrpSpPr>
      <p:grpSpPr>
        <a:xfrm>
          <a:off x="0" y="0"/>
          <a:ext cx="0" cy="0"/>
          <a:chOff x="0" y="0"/>
          <a:chExt cx="0" cy="0"/>
        </a:xfrm>
      </p:grpSpPr>
      <p:pic>
        <p:nvPicPr>
          <p:cNvPr id="1125" name="Google Shape;1125;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26" name="Google Shape;1126;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 name="Google Shape;1127;p6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28" name="Google Shape;1128;p6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129" name="Google Shape;1129;p6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0" name="Google Shape;1130;p6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1" name="Google Shape;1131;p6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32" name="Google Shape;1132;p6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133" name="Google Shape;1133;p68"/>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1134" name="Shape 1134"/>
        <p:cNvGrpSpPr/>
        <p:nvPr/>
      </p:nvGrpSpPr>
      <p:grpSpPr>
        <a:xfrm>
          <a:off x="0" y="0"/>
          <a:ext cx="0" cy="0"/>
          <a:chOff x="0" y="0"/>
          <a:chExt cx="0" cy="0"/>
        </a:xfrm>
      </p:grpSpPr>
      <p:pic>
        <p:nvPicPr>
          <p:cNvPr id="1135" name="Google Shape;1135;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36" name="Google Shape;1136;p6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 name="Google Shape;1137;p6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38" name="Google Shape;1138;p6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139" name="Google Shape;1139;p6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0" name="Google Shape;1140;p6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1" name="Google Shape;1141;p6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42" name="Google Shape;1142;p6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1143" name="Google Shape;1143;p6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1144" name="Shape 1144"/>
        <p:cNvGrpSpPr/>
        <p:nvPr/>
      </p:nvGrpSpPr>
      <p:grpSpPr>
        <a:xfrm>
          <a:off x="0" y="0"/>
          <a:ext cx="0" cy="0"/>
          <a:chOff x="0" y="0"/>
          <a:chExt cx="0" cy="0"/>
        </a:xfrm>
      </p:grpSpPr>
      <p:pic>
        <p:nvPicPr>
          <p:cNvPr id="1145" name="Google Shape;1145;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6" name="Google Shape;1146;p7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7" name="Google Shape;114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8" name="Google Shape;1148;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1149" name="Shape 1149"/>
        <p:cNvGrpSpPr/>
        <p:nvPr/>
      </p:nvGrpSpPr>
      <p:grpSpPr>
        <a:xfrm>
          <a:off x="0" y="0"/>
          <a:ext cx="0" cy="0"/>
          <a:chOff x="0" y="0"/>
          <a:chExt cx="0" cy="0"/>
        </a:xfrm>
      </p:grpSpPr>
      <p:pic>
        <p:nvPicPr>
          <p:cNvPr id="1150" name="Google Shape;1150;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1" name="Google Shape;1151;p7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2" name="Google Shape;1152;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1154" name="Shape 1154"/>
        <p:cNvGrpSpPr/>
        <p:nvPr/>
      </p:nvGrpSpPr>
      <p:grpSpPr>
        <a:xfrm>
          <a:off x="0" y="0"/>
          <a:ext cx="0" cy="0"/>
          <a:chOff x="0" y="0"/>
          <a:chExt cx="0" cy="0"/>
        </a:xfrm>
      </p:grpSpPr>
      <p:sp>
        <p:nvSpPr>
          <p:cNvPr id="1155" name="Google Shape;1155;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57" name="Google Shape;1157;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8" name="Google Shape;1158;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9" name="Google Shape;1159;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60" name="Google Shape;1160;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1" name="Google Shape;1161;p7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1162" name="Shape 1162"/>
        <p:cNvGrpSpPr/>
        <p:nvPr/>
      </p:nvGrpSpPr>
      <p:grpSpPr>
        <a:xfrm>
          <a:off x="0" y="0"/>
          <a:ext cx="0" cy="0"/>
          <a:chOff x="0" y="0"/>
          <a:chExt cx="0" cy="0"/>
        </a:xfrm>
      </p:grpSpPr>
      <p:pic>
        <p:nvPicPr>
          <p:cNvPr id="1163" name="Google Shape;1163;p7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64" name="Google Shape;1164;p7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5" name="Google Shape;1165;p7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66" name="Google Shape;1166;p7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7" name="Google Shape;1167;p7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8" name="Google Shape;11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70" name="Google Shape;117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1" name="Google Shape;1171;p7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1172" name="Shape 1172"/>
        <p:cNvGrpSpPr/>
        <p:nvPr/>
      </p:nvGrpSpPr>
      <p:grpSpPr>
        <a:xfrm>
          <a:off x="0" y="0"/>
          <a:ext cx="0" cy="0"/>
          <a:chOff x="0" y="0"/>
          <a:chExt cx="0" cy="0"/>
        </a:xfrm>
      </p:grpSpPr>
      <p:pic>
        <p:nvPicPr>
          <p:cNvPr id="1173" name="Google Shape;1173;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74" name="Google Shape;1174;p7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5" name="Google Shape;1175;p7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76" name="Google Shape;1176;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7" name="Google Shape;1177;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178" name="Shape 1178"/>
        <p:cNvGrpSpPr/>
        <p:nvPr/>
      </p:nvGrpSpPr>
      <p:grpSpPr>
        <a:xfrm>
          <a:off x="0" y="0"/>
          <a:ext cx="0" cy="0"/>
          <a:chOff x="0" y="0"/>
          <a:chExt cx="0" cy="0"/>
        </a:xfrm>
      </p:grpSpPr>
      <p:pic>
        <p:nvPicPr>
          <p:cNvPr id="1179" name="Google Shape;1179;p7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80" name="Google Shape;1180;p7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3" name="Google Shape;1183;p7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84" name="Google Shape;1184;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85" name="Google Shape;1185;p7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86" name="Google Shape;1186;p7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87" name="Shape 1187"/>
        <p:cNvGrpSpPr/>
        <p:nvPr/>
      </p:nvGrpSpPr>
      <p:grpSpPr>
        <a:xfrm>
          <a:off x="0" y="0"/>
          <a:ext cx="0" cy="0"/>
          <a:chOff x="0" y="0"/>
          <a:chExt cx="0" cy="0"/>
        </a:xfrm>
      </p:grpSpPr>
      <p:pic>
        <p:nvPicPr>
          <p:cNvPr id="1188" name="Google Shape;1188;p7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89" name="Google Shape;1189;p7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0" name="Google Shape;1190;p7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1" name="Google Shape;1191;p7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3" name="Google Shape;1193;p7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94" name="Google Shape;1194;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95" name="Google Shape;1195;p7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6" name="Google Shape;1196;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198" name="Shape 1198"/>
        <p:cNvGrpSpPr/>
        <p:nvPr/>
      </p:nvGrpSpPr>
      <p:grpSpPr>
        <a:xfrm>
          <a:off x="0" y="0"/>
          <a:ext cx="0" cy="0"/>
          <a:chOff x="0" y="0"/>
          <a:chExt cx="0" cy="0"/>
        </a:xfrm>
      </p:grpSpPr>
      <p:pic>
        <p:nvPicPr>
          <p:cNvPr id="1199" name="Google Shape;1199;p7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00" name="Google Shape;120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1" name="Google Shape;120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2" name="Google Shape;1202;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3" name="Google Shape;1203;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4" name="Google Shape;1204;p7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05" name="Google Shape;1205;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6" name="Google Shape;1206;p7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7" name="Google Shape;1207;p7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208" name="Shape 1208"/>
        <p:cNvGrpSpPr/>
        <p:nvPr/>
      </p:nvGrpSpPr>
      <p:grpSpPr>
        <a:xfrm>
          <a:off x="0" y="0"/>
          <a:ext cx="0" cy="0"/>
          <a:chOff x="0" y="0"/>
          <a:chExt cx="0" cy="0"/>
        </a:xfrm>
      </p:grpSpPr>
      <p:pic>
        <p:nvPicPr>
          <p:cNvPr id="1209" name="Google Shape;1209;p7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10" name="Google Shape;1210;p7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1" name="Google Shape;1211;p7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212" name="Google Shape;1212;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13" name="Google Shape;1213;p7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4" name="Google Shape;1214;p7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16" name="Google Shape;1216;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7" name="Google Shape;1217;p7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218" name="Shape 1218"/>
        <p:cNvGrpSpPr/>
        <p:nvPr/>
      </p:nvGrpSpPr>
      <p:grpSpPr>
        <a:xfrm>
          <a:off x="0" y="0"/>
          <a:ext cx="0" cy="0"/>
          <a:chOff x="0" y="0"/>
          <a:chExt cx="0" cy="0"/>
        </a:xfrm>
      </p:grpSpPr>
      <p:sp>
        <p:nvSpPr>
          <p:cNvPr id="1219" name="Google Shape;1219;p7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1" name="Google Shape;1221;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2" name="Google Shape;1222;p7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23" name="Google Shape;1223;p7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4" name="Google Shape;1224;p7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5" name="Google Shape;122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6" name="Google Shape;1226;p7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7" name="Google Shape;1227;p7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228" name="Shape 1228"/>
        <p:cNvGrpSpPr/>
        <p:nvPr/>
      </p:nvGrpSpPr>
      <p:grpSpPr>
        <a:xfrm>
          <a:off x="0" y="0"/>
          <a:ext cx="0" cy="0"/>
          <a:chOff x="0" y="0"/>
          <a:chExt cx="0" cy="0"/>
        </a:xfrm>
      </p:grpSpPr>
      <p:pic>
        <p:nvPicPr>
          <p:cNvPr id="1229" name="Google Shape;1229;p8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0" name="Google Shape;1230;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1" name="Google Shape;1231;p8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232" name="Google Shape;1232;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3" name="Google Shape;1233;p8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234" name="Google Shape;1234;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35" name="Google Shape;1235;p8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6" name="Google Shape;1236;p8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237" name="Google Shape;1237;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8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239" name="Shape 1239"/>
        <p:cNvGrpSpPr/>
        <p:nvPr/>
      </p:nvGrpSpPr>
      <p:grpSpPr>
        <a:xfrm>
          <a:off x="0" y="0"/>
          <a:ext cx="0" cy="0"/>
          <a:chOff x="0" y="0"/>
          <a:chExt cx="0" cy="0"/>
        </a:xfrm>
      </p:grpSpPr>
      <p:sp>
        <p:nvSpPr>
          <p:cNvPr id="1240" name="Google Shape;1240;p8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41" name="Google Shape;1241;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2" name="Google Shape;1242;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43" name="Google Shape;1243;p8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244" name="Google Shape;1244;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5" name="Google Shape;1245;p8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46" name="Google Shape;1246;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47" name="Google Shape;1247;p8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8" name="Google Shape;1248;p8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249" name="Shape 1249"/>
        <p:cNvGrpSpPr/>
        <p:nvPr/>
      </p:nvGrpSpPr>
      <p:grpSpPr>
        <a:xfrm>
          <a:off x="0" y="0"/>
          <a:ext cx="0" cy="0"/>
          <a:chOff x="0" y="0"/>
          <a:chExt cx="0" cy="0"/>
        </a:xfrm>
      </p:grpSpPr>
      <p:sp>
        <p:nvSpPr>
          <p:cNvPr id="1250" name="Google Shape;1250;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2" name="Google Shape;1252;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53" name="Google Shape;1253;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54" name="Google Shape;1254;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5" name="Google Shape;1255;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6" name="Google Shape;1256;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57" name="Google Shape;1257;p82"/>
          <p:cNvGrpSpPr/>
          <p:nvPr/>
        </p:nvGrpSpPr>
        <p:grpSpPr>
          <a:xfrm>
            <a:off x="457200" y="1378813"/>
            <a:ext cx="776889" cy="621300"/>
            <a:chOff x="457200" y="1378813"/>
            <a:chExt cx="776889" cy="621300"/>
          </a:xfrm>
        </p:grpSpPr>
        <p:sp>
          <p:nvSpPr>
            <p:cNvPr id="1258" name="Google Shape;1258;p8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59" name="Google Shape;1259;p8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82"/>
          <p:cNvGrpSpPr/>
          <p:nvPr/>
        </p:nvGrpSpPr>
        <p:grpSpPr>
          <a:xfrm>
            <a:off x="457200" y="2228725"/>
            <a:ext cx="776889" cy="621300"/>
            <a:chOff x="457200" y="1378813"/>
            <a:chExt cx="776889" cy="621300"/>
          </a:xfrm>
        </p:grpSpPr>
        <p:sp>
          <p:nvSpPr>
            <p:cNvPr id="1261" name="Google Shape;1261;p8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62" name="Google Shape;1262;p8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82"/>
          <p:cNvGrpSpPr/>
          <p:nvPr/>
        </p:nvGrpSpPr>
        <p:grpSpPr>
          <a:xfrm>
            <a:off x="457200" y="3073850"/>
            <a:ext cx="776889" cy="621300"/>
            <a:chOff x="457200" y="1378813"/>
            <a:chExt cx="776889" cy="621300"/>
          </a:xfrm>
        </p:grpSpPr>
        <p:sp>
          <p:nvSpPr>
            <p:cNvPr id="1264" name="Google Shape;1264;p8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65" name="Google Shape;1265;p8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82"/>
          <p:cNvGrpSpPr/>
          <p:nvPr/>
        </p:nvGrpSpPr>
        <p:grpSpPr>
          <a:xfrm>
            <a:off x="457200" y="3923750"/>
            <a:ext cx="776889" cy="621300"/>
            <a:chOff x="457200" y="1378813"/>
            <a:chExt cx="776889" cy="621300"/>
          </a:xfrm>
        </p:grpSpPr>
        <p:sp>
          <p:nvSpPr>
            <p:cNvPr id="1267" name="Google Shape;1267;p8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68" name="Google Shape;1268;p8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8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0" name="Google Shape;1270;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4" name="Google Shape;1274;p8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8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276" name="Shape 1276"/>
        <p:cNvGrpSpPr/>
        <p:nvPr/>
      </p:nvGrpSpPr>
      <p:grpSpPr>
        <a:xfrm>
          <a:off x="0" y="0"/>
          <a:ext cx="0" cy="0"/>
          <a:chOff x="0" y="0"/>
          <a:chExt cx="0" cy="0"/>
        </a:xfrm>
      </p:grpSpPr>
      <p:sp>
        <p:nvSpPr>
          <p:cNvPr id="1277" name="Google Shape;1277;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9" name="Google Shape;1279;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80" name="Google Shape;1280;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1" name="Google Shape;1281;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82" name="Google Shape;1282;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83" name="Google Shape;1283;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84" name="Google Shape;1284;p83"/>
          <p:cNvGrpSpPr/>
          <p:nvPr/>
        </p:nvGrpSpPr>
        <p:grpSpPr>
          <a:xfrm>
            <a:off x="457200" y="1300225"/>
            <a:ext cx="776889" cy="621300"/>
            <a:chOff x="457200" y="1378813"/>
            <a:chExt cx="776889" cy="621300"/>
          </a:xfrm>
        </p:grpSpPr>
        <p:sp>
          <p:nvSpPr>
            <p:cNvPr id="1285" name="Google Shape;1285;p8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86" name="Google Shape;1286;p8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83"/>
          <p:cNvGrpSpPr/>
          <p:nvPr/>
        </p:nvGrpSpPr>
        <p:grpSpPr>
          <a:xfrm>
            <a:off x="457200" y="2000125"/>
            <a:ext cx="776889" cy="621300"/>
            <a:chOff x="457200" y="1378813"/>
            <a:chExt cx="776889" cy="621300"/>
          </a:xfrm>
        </p:grpSpPr>
        <p:sp>
          <p:nvSpPr>
            <p:cNvPr id="1288" name="Google Shape;1288;p8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89" name="Google Shape;1289;p8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83"/>
          <p:cNvGrpSpPr/>
          <p:nvPr/>
        </p:nvGrpSpPr>
        <p:grpSpPr>
          <a:xfrm>
            <a:off x="457200" y="2692850"/>
            <a:ext cx="776889" cy="621300"/>
            <a:chOff x="457200" y="1378813"/>
            <a:chExt cx="776889" cy="621300"/>
          </a:xfrm>
        </p:grpSpPr>
        <p:sp>
          <p:nvSpPr>
            <p:cNvPr id="1291" name="Google Shape;1291;p8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92" name="Google Shape;1292;p8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83"/>
          <p:cNvGrpSpPr/>
          <p:nvPr/>
        </p:nvGrpSpPr>
        <p:grpSpPr>
          <a:xfrm>
            <a:off x="457200" y="3390350"/>
            <a:ext cx="776889" cy="621300"/>
            <a:chOff x="457200" y="1378813"/>
            <a:chExt cx="776889" cy="621300"/>
          </a:xfrm>
        </p:grpSpPr>
        <p:sp>
          <p:nvSpPr>
            <p:cNvPr id="1294" name="Google Shape;1294;p8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95" name="Google Shape;1295;p8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8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1" name="Google Shape;1301;p8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2" name="Google Shape;1302;p8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3" name="Google Shape;1303;p83"/>
          <p:cNvGrpSpPr/>
          <p:nvPr/>
        </p:nvGrpSpPr>
        <p:grpSpPr>
          <a:xfrm>
            <a:off x="469500" y="4083075"/>
            <a:ext cx="776889" cy="621300"/>
            <a:chOff x="457200" y="1378813"/>
            <a:chExt cx="776889" cy="621300"/>
          </a:xfrm>
        </p:grpSpPr>
        <p:sp>
          <p:nvSpPr>
            <p:cNvPr id="1304" name="Google Shape;1304;p8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05" name="Google Shape;1305;p8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1308" name="Shape 1308"/>
        <p:cNvGrpSpPr/>
        <p:nvPr/>
      </p:nvGrpSpPr>
      <p:grpSpPr>
        <a:xfrm>
          <a:off x="0" y="0"/>
          <a:ext cx="0" cy="0"/>
          <a:chOff x="0" y="0"/>
          <a:chExt cx="0" cy="0"/>
        </a:xfrm>
      </p:grpSpPr>
      <p:sp>
        <p:nvSpPr>
          <p:cNvPr id="1309" name="Google Shape;1309;p8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1" name="Google Shape;1311;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12" name="Google Shape;1312;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13" name="Google Shape;131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14" name="Google Shape;1314;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15" name="Google Shape;1315;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16" name="Google Shape;1316;p84"/>
          <p:cNvGrpSpPr/>
          <p:nvPr/>
        </p:nvGrpSpPr>
        <p:grpSpPr>
          <a:xfrm>
            <a:off x="457200" y="1237825"/>
            <a:ext cx="776900" cy="486300"/>
            <a:chOff x="457200" y="1466425"/>
            <a:chExt cx="776900" cy="486300"/>
          </a:xfrm>
        </p:grpSpPr>
        <p:sp>
          <p:nvSpPr>
            <p:cNvPr id="1317" name="Google Shape;1317;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18" name="Google Shape;1318;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8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0" name="Google Shape;1320;p8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 name="Google Shape;1321;p84"/>
          <p:cNvGrpSpPr/>
          <p:nvPr/>
        </p:nvGrpSpPr>
        <p:grpSpPr>
          <a:xfrm>
            <a:off x="457200" y="1828900"/>
            <a:ext cx="776900" cy="486300"/>
            <a:chOff x="457200" y="1466425"/>
            <a:chExt cx="776900" cy="486300"/>
          </a:xfrm>
        </p:grpSpPr>
        <p:sp>
          <p:nvSpPr>
            <p:cNvPr id="1322" name="Google Shape;1322;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23" name="Google Shape;1323;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8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84"/>
          <p:cNvGrpSpPr/>
          <p:nvPr/>
        </p:nvGrpSpPr>
        <p:grpSpPr>
          <a:xfrm>
            <a:off x="457200" y="2419975"/>
            <a:ext cx="776900" cy="486300"/>
            <a:chOff x="457200" y="1466425"/>
            <a:chExt cx="776900" cy="486300"/>
          </a:xfrm>
        </p:grpSpPr>
        <p:sp>
          <p:nvSpPr>
            <p:cNvPr id="1326" name="Google Shape;1326;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27" name="Google Shape;1327;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8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84"/>
          <p:cNvGrpSpPr/>
          <p:nvPr/>
        </p:nvGrpSpPr>
        <p:grpSpPr>
          <a:xfrm>
            <a:off x="457200" y="3011050"/>
            <a:ext cx="776900" cy="486300"/>
            <a:chOff x="457200" y="1466425"/>
            <a:chExt cx="776900" cy="486300"/>
          </a:xfrm>
        </p:grpSpPr>
        <p:sp>
          <p:nvSpPr>
            <p:cNvPr id="1330" name="Google Shape;1330;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31" name="Google Shape;1331;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8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84"/>
          <p:cNvGrpSpPr/>
          <p:nvPr/>
        </p:nvGrpSpPr>
        <p:grpSpPr>
          <a:xfrm>
            <a:off x="457200" y="3602137"/>
            <a:ext cx="776900" cy="486300"/>
            <a:chOff x="457200" y="1466425"/>
            <a:chExt cx="776900" cy="486300"/>
          </a:xfrm>
        </p:grpSpPr>
        <p:sp>
          <p:nvSpPr>
            <p:cNvPr id="1334" name="Google Shape;1334;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35" name="Google Shape;1335;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8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84"/>
          <p:cNvGrpSpPr/>
          <p:nvPr/>
        </p:nvGrpSpPr>
        <p:grpSpPr>
          <a:xfrm>
            <a:off x="457200" y="4193262"/>
            <a:ext cx="776900" cy="486300"/>
            <a:chOff x="457200" y="1466425"/>
            <a:chExt cx="776900" cy="486300"/>
          </a:xfrm>
        </p:grpSpPr>
        <p:sp>
          <p:nvSpPr>
            <p:cNvPr id="1338" name="Google Shape;1338;p8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39" name="Google Shape;1339;p8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8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1" name="Google Shape;1341;p8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2" name="Google Shape;1342;p8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3" name="Google Shape;1343;p8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8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1345" name="Shape 1345"/>
        <p:cNvGrpSpPr/>
        <p:nvPr/>
      </p:nvGrpSpPr>
      <p:grpSpPr>
        <a:xfrm>
          <a:off x="0" y="0"/>
          <a:ext cx="0" cy="0"/>
          <a:chOff x="0" y="0"/>
          <a:chExt cx="0" cy="0"/>
        </a:xfrm>
      </p:grpSpPr>
      <p:sp>
        <p:nvSpPr>
          <p:cNvPr id="1346" name="Google Shape;1346;p8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8" name="Google Shape;1348;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9" name="Google Shape;1349;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50" name="Google Shape;1350;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51" name="Google Shape;1351;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52" name="Google Shape;1352;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53" name="Google Shape;1353;p85"/>
          <p:cNvGrpSpPr/>
          <p:nvPr/>
        </p:nvGrpSpPr>
        <p:grpSpPr>
          <a:xfrm>
            <a:off x="457200" y="1237825"/>
            <a:ext cx="776900" cy="486300"/>
            <a:chOff x="457200" y="1466425"/>
            <a:chExt cx="776900" cy="486300"/>
          </a:xfrm>
        </p:grpSpPr>
        <p:sp>
          <p:nvSpPr>
            <p:cNvPr id="1354" name="Google Shape;1354;p8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55" name="Google Shape;1355;p8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8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8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85"/>
          <p:cNvGrpSpPr/>
          <p:nvPr/>
        </p:nvGrpSpPr>
        <p:grpSpPr>
          <a:xfrm>
            <a:off x="457200" y="1828900"/>
            <a:ext cx="776900" cy="486300"/>
            <a:chOff x="457200" y="1466425"/>
            <a:chExt cx="776900" cy="486300"/>
          </a:xfrm>
        </p:grpSpPr>
        <p:sp>
          <p:nvSpPr>
            <p:cNvPr id="1359" name="Google Shape;1359;p8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60" name="Google Shape;1360;p8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8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85"/>
          <p:cNvGrpSpPr/>
          <p:nvPr/>
        </p:nvGrpSpPr>
        <p:grpSpPr>
          <a:xfrm>
            <a:off x="457200" y="2419975"/>
            <a:ext cx="776900" cy="486300"/>
            <a:chOff x="457200" y="1466425"/>
            <a:chExt cx="776900" cy="486300"/>
          </a:xfrm>
        </p:grpSpPr>
        <p:sp>
          <p:nvSpPr>
            <p:cNvPr id="1363" name="Google Shape;1363;p8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64" name="Google Shape;1364;p8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5" name="Google Shape;1365;p8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85"/>
          <p:cNvGrpSpPr/>
          <p:nvPr/>
        </p:nvGrpSpPr>
        <p:grpSpPr>
          <a:xfrm>
            <a:off x="457200" y="3011050"/>
            <a:ext cx="776900" cy="486300"/>
            <a:chOff x="457200" y="1466425"/>
            <a:chExt cx="776900" cy="486300"/>
          </a:xfrm>
        </p:grpSpPr>
        <p:sp>
          <p:nvSpPr>
            <p:cNvPr id="1367" name="Google Shape;1367;p8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68" name="Google Shape;1368;p8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8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85"/>
          <p:cNvGrpSpPr/>
          <p:nvPr/>
        </p:nvGrpSpPr>
        <p:grpSpPr>
          <a:xfrm>
            <a:off x="457200" y="3602137"/>
            <a:ext cx="776900" cy="486300"/>
            <a:chOff x="457200" y="1466425"/>
            <a:chExt cx="776900" cy="486300"/>
          </a:xfrm>
        </p:grpSpPr>
        <p:sp>
          <p:nvSpPr>
            <p:cNvPr id="1371" name="Google Shape;1371;p8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72" name="Google Shape;1372;p8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8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85"/>
          <p:cNvGrpSpPr/>
          <p:nvPr/>
        </p:nvGrpSpPr>
        <p:grpSpPr>
          <a:xfrm>
            <a:off x="457200" y="4193262"/>
            <a:ext cx="776900" cy="486300"/>
            <a:chOff x="457200" y="1466425"/>
            <a:chExt cx="776900" cy="486300"/>
          </a:xfrm>
        </p:grpSpPr>
        <p:sp>
          <p:nvSpPr>
            <p:cNvPr id="1375" name="Google Shape;1375;p8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76" name="Google Shape;1376;p8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7" name="Google Shape;1377;p8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8" name="Google Shape;1378;p8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8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8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1" name="Google Shape;1381;p8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1382" name="Shape 1382"/>
        <p:cNvGrpSpPr/>
        <p:nvPr/>
      </p:nvGrpSpPr>
      <p:grpSpPr>
        <a:xfrm>
          <a:off x="0" y="0"/>
          <a:ext cx="0" cy="0"/>
          <a:chOff x="0" y="0"/>
          <a:chExt cx="0" cy="0"/>
        </a:xfrm>
      </p:grpSpPr>
      <p:sp>
        <p:nvSpPr>
          <p:cNvPr id="1383" name="Google Shape;1383;p8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6" name="Google Shape;1386;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7" name="Google Shape;138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88" name="Google Shape;1388;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89" name="Google Shape;1389;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90" name="Google Shape;1390;p86"/>
          <p:cNvGrpSpPr/>
          <p:nvPr/>
        </p:nvGrpSpPr>
        <p:grpSpPr>
          <a:xfrm>
            <a:off x="457222" y="1149803"/>
            <a:ext cx="713194" cy="446423"/>
            <a:chOff x="457200" y="1466425"/>
            <a:chExt cx="776900" cy="486300"/>
          </a:xfrm>
        </p:grpSpPr>
        <p:sp>
          <p:nvSpPr>
            <p:cNvPr id="1391" name="Google Shape;1391;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92" name="Google Shape;1392;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8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8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86"/>
          <p:cNvGrpSpPr/>
          <p:nvPr/>
        </p:nvGrpSpPr>
        <p:grpSpPr>
          <a:xfrm>
            <a:off x="457222" y="1672428"/>
            <a:ext cx="713194" cy="446423"/>
            <a:chOff x="457200" y="1466425"/>
            <a:chExt cx="776900" cy="486300"/>
          </a:xfrm>
        </p:grpSpPr>
        <p:sp>
          <p:nvSpPr>
            <p:cNvPr id="1396" name="Google Shape;1396;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97" name="Google Shape;1397;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8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8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0" name="Google Shape;1400;p86"/>
          <p:cNvGrpSpPr/>
          <p:nvPr/>
        </p:nvGrpSpPr>
        <p:grpSpPr>
          <a:xfrm>
            <a:off x="457197" y="2195578"/>
            <a:ext cx="713194" cy="446423"/>
            <a:chOff x="457200" y="1466425"/>
            <a:chExt cx="776900" cy="486300"/>
          </a:xfrm>
        </p:grpSpPr>
        <p:sp>
          <p:nvSpPr>
            <p:cNvPr id="1401" name="Google Shape;1401;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02" name="Google Shape;1402;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8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4" name="Google Shape;1404;p8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86"/>
          <p:cNvGrpSpPr/>
          <p:nvPr/>
        </p:nvGrpSpPr>
        <p:grpSpPr>
          <a:xfrm>
            <a:off x="457197" y="2718203"/>
            <a:ext cx="713194" cy="446423"/>
            <a:chOff x="457200" y="1466425"/>
            <a:chExt cx="776900" cy="486300"/>
          </a:xfrm>
        </p:grpSpPr>
        <p:sp>
          <p:nvSpPr>
            <p:cNvPr id="1406" name="Google Shape;1406;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07" name="Google Shape;1407;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8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9" name="Google Shape;1409;p8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0" name="Google Shape;1410;p86"/>
          <p:cNvGrpSpPr/>
          <p:nvPr/>
        </p:nvGrpSpPr>
        <p:grpSpPr>
          <a:xfrm>
            <a:off x="457222" y="3240828"/>
            <a:ext cx="713194" cy="446423"/>
            <a:chOff x="457200" y="1466425"/>
            <a:chExt cx="776900" cy="486300"/>
          </a:xfrm>
        </p:grpSpPr>
        <p:sp>
          <p:nvSpPr>
            <p:cNvPr id="1411" name="Google Shape;1411;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12" name="Google Shape;1412;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3" name="Google Shape;1413;p8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4" name="Google Shape;1414;p8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p86"/>
          <p:cNvGrpSpPr/>
          <p:nvPr/>
        </p:nvGrpSpPr>
        <p:grpSpPr>
          <a:xfrm>
            <a:off x="457222" y="3763453"/>
            <a:ext cx="713194" cy="446423"/>
            <a:chOff x="457200" y="1466425"/>
            <a:chExt cx="776900" cy="486300"/>
          </a:xfrm>
        </p:grpSpPr>
        <p:sp>
          <p:nvSpPr>
            <p:cNvPr id="1416" name="Google Shape;1416;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17" name="Google Shape;1417;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8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9" name="Google Shape;1419;p8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0" name="Google Shape;1420;p86"/>
          <p:cNvGrpSpPr/>
          <p:nvPr/>
        </p:nvGrpSpPr>
        <p:grpSpPr>
          <a:xfrm>
            <a:off x="457222" y="4311603"/>
            <a:ext cx="713194" cy="446423"/>
            <a:chOff x="457200" y="1466425"/>
            <a:chExt cx="776900" cy="486300"/>
          </a:xfrm>
        </p:grpSpPr>
        <p:sp>
          <p:nvSpPr>
            <p:cNvPr id="1421" name="Google Shape;1421;p8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22" name="Google Shape;1422;p8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8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1424" name="Shape 1424"/>
        <p:cNvGrpSpPr/>
        <p:nvPr/>
      </p:nvGrpSpPr>
      <p:grpSpPr>
        <a:xfrm>
          <a:off x="0" y="0"/>
          <a:ext cx="0" cy="0"/>
          <a:chOff x="0" y="0"/>
          <a:chExt cx="0" cy="0"/>
        </a:xfrm>
      </p:grpSpPr>
      <p:sp>
        <p:nvSpPr>
          <p:cNvPr id="1425" name="Google Shape;1425;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7" name="Google Shape;1427;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8" name="Google Shape;1428;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29" name="Google Shape;1429;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0" name="Google Shape;1430;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8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87"/>
          <p:cNvGrpSpPr/>
          <p:nvPr/>
        </p:nvGrpSpPr>
        <p:grpSpPr>
          <a:xfrm>
            <a:off x="457427" y="3873038"/>
            <a:ext cx="602564" cy="377174"/>
            <a:chOff x="457200" y="1466425"/>
            <a:chExt cx="776900" cy="486300"/>
          </a:xfrm>
        </p:grpSpPr>
        <p:sp>
          <p:nvSpPr>
            <p:cNvPr id="1433" name="Google Shape;1433;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34" name="Google Shape;1434;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8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6" name="Google Shape;1436;p8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87"/>
          <p:cNvGrpSpPr/>
          <p:nvPr/>
        </p:nvGrpSpPr>
        <p:grpSpPr>
          <a:xfrm>
            <a:off x="457315" y="4311142"/>
            <a:ext cx="602564" cy="377174"/>
            <a:chOff x="457200" y="1466425"/>
            <a:chExt cx="776900" cy="486300"/>
          </a:xfrm>
        </p:grpSpPr>
        <p:sp>
          <p:nvSpPr>
            <p:cNvPr id="1438" name="Google Shape;1438;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39" name="Google Shape;1439;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8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1" name="Google Shape;1441;p8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87"/>
          <p:cNvGrpSpPr/>
          <p:nvPr/>
        </p:nvGrpSpPr>
        <p:grpSpPr>
          <a:xfrm>
            <a:off x="457377" y="2996663"/>
            <a:ext cx="602564" cy="377174"/>
            <a:chOff x="457200" y="1466425"/>
            <a:chExt cx="776900" cy="486300"/>
          </a:xfrm>
        </p:grpSpPr>
        <p:sp>
          <p:nvSpPr>
            <p:cNvPr id="1443" name="Google Shape;1443;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44" name="Google Shape;1444;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5" name="Google Shape;1445;p8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6" name="Google Shape;1446;p8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7" name="Google Shape;1447;p87"/>
          <p:cNvGrpSpPr/>
          <p:nvPr/>
        </p:nvGrpSpPr>
        <p:grpSpPr>
          <a:xfrm>
            <a:off x="457265" y="3434767"/>
            <a:ext cx="602564" cy="377174"/>
            <a:chOff x="457200" y="1466425"/>
            <a:chExt cx="776900" cy="486300"/>
          </a:xfrm>
        </p:grpSpPr>
        <p:sp>
          <p:nvSpPr>
            <p:cNvPr id="1448" name="Google Shape;1448;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49" name="Google Shape;1449;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8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1" name="Google Shape;1451;p8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87"/>
          <p:cNvGrpSpPr/>
          <p:nvPr/>
        </p:nvGrpSpPr>
        <p:grpSpPr>
          <a:xfrm>
            <a:off x="457402" y="2135288"/>
            <a:ext cx="602564" cy="377174"/>
            <a:chOff x="457200" y="1466425"/>
            <a:chExt cx="776900" cy="486300"/>
          </a:xfrm>
        </p:grpSpPr>
        <p:sp>
          <p:nvSpPr>
            <p:cNvPr id="1453" name="Google Shape;1453;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54" name="Google Shape;1454;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8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6" name="Google Shape;1456;p8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7" name="Google Shape;1457;p87"/>
          <p:cNvGrpSpPr/>
          <p:nvPr/>
        </p:nvGrpSpPr>
        <p:grpSpPr>
          <a:xfrm>
            <a:off x="457290" y="2573392"/>
            <a:ext cx="602564" cy="377174"/>
            <a:chOff x="457200" y="1466425"/>
            <a:chExt cx="776900" cy="486300"/>
          </a:xfrm>
        </p:grpSpPr>
        <p:sp>
          <p:nvSpPr>
            <p:cNvPr id="1458" name="Google Shape;1458;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59" name="Google Shape;1459;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0" name="Google Shape;1460;p8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1" name="Google Shape;1461;p8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2" name="Google Shape;1462;p87"/>
          <p:cNvGrpSpPr/>
          <p:nvPr/>
        </p:nvGrpSpPr>
        <p:grpSpPr>
          <a:xfrm>
            <a:off x="457352" y="1258913"/>
            <a:ext cx="602564" cy="377174"/>
            <a:chOff x="457200" y="1466425"/>
            <a:chExt cx="776900" cy="486300"/>
          </a:xfrm>
        </p:grpSpPr>
        <p:sp>
          <p:nvSpPr>
            <p:cNvPr id="1463" name="Google Shape;1463;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64" name="Google Shape;1464;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8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6" name="Google Shape;1466;p8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87"/>
          <p:cNvGrpSpPr/>
          <p:nvPr/>
        </p:nvGrpSpPr>
        <p:grpSpPr>
          <a:xfrm>
            <a:off x="457240" y="1697017"/>
            <a:ext cx="602564" cy="377174"/>
            <a:chOff x="457200" y="1466425"/>
            <a:chExt cx="776900" cy="486300"/>
          </a:xfrm>
        </p:grpSpPr>
        <p:sp>
          <p:nvSpPr>
            <p:cNvPr id="1468" name="Google Shape;1468;p8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69" name="Google Shape;1469;p8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8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1471" name="Shape 1471"/>
        <p:cNvGrpSpPr/>
        <p:nvPr/>
      </p:nvGrpSpPr>
      <p:grpSpPr>
        <a:xfrm>
          <a:off x="0" y="0"/>
          <a:ext cx="0" cy="0"/>
          <a:chOff x="0" y="0"/>
          <a:chExt cx="0" cy="0"/>
        </a:xfrm>
      </p:grpSpPr>
      <p:sp>
        <p:nvSpPr>
          <p:cNvPr id="1472" name="Google Shape;147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4" name="Google Shape;147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5" name="Google Shape;147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6" name="Google Shape;147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77" name="Google Shape;147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8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88"/>
          <p:cNvGrpSpPr/>
          <p:nvPr/>
        </p:nvGrpSpPr>
        <p:grpSpPr>
          <a:xfrm>
            <a:off x="457427" y="3873038"/>
            <a:ext cx="602564" cy="377174"/>
            <a:chOff x="457200" y="1466425"/>
            <a:chExt cx="776900" cy="486300"/>
          </a:xfrm>
        </p:grpSpPr>
        <p:sp>
          <p:nvSpPr>
            <p:cNvPr id="1480" name="Google Shape;1480;p8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81" name="Google Shape;1481;p8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8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3" name="Google Shape;1483;p8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88"/>
          <p:cNvGrpSpPr/>
          <p:nvPr/>
        </p:nvGrpSpPr>
        <p:grpSpPr>
          <a:xfrm>
            <a:off x="457315" y="4311142"/>
            <a:ext cx="602564" cy="377174"/>
            <a:chOff x="457200" y="1466425"/>
            <a:chExt cx="776900" cy="486300"/>
          </a:xfrm>
        </p:grpSpPr>
        <p:sp>
          <p:nvSpPr>
            <p:cNvPr id="1485" name="Google Shape;1485;p8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86" name="Google Shape;1486;p8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8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8" name="Google Shape;1488;p8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88"/>
          <p:cNvGrpSpPr/>
          <p:nvPr/>
        </p:nvGrpSpPr>
        <p:grpSpPr>
          <a:xfrm>
            <a:off x="457377" y="2996663"/>
            <a:ext cx="602564" cy="377174"/>
            <a:chOff x="457200" y="1466425"/>
            <a:chExt cx="776900" cy="486300"/>
          </a:xfrm>
        </p:grpSpPr>
        <p:sp>
          <p:nvSpPr>
            <p:cNvPr id="1490" name="Google Shape;1490;p8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91" name="Google Shape;1491;p8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8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3" name="Google Shape;1493;p8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4" name="Google Shape;1494;p88"/>
          <p:cNvGrpSpPr/>
          <p:nvPr/>
        </p:nvGrpSpPr>
        <p:grpSpPr>
          <a:xfrm>
            <a:off x="457265" y="3434767"/>
            <a:ext cx="602564" cy="377174"/>
            <a:chOff x="457200" y="1466425"/>
            <a:chExt cx="776900" cy="486300"/>
          </a:xfrm>
        </p:grpSpPr>
        <p:sp>
          <p:nvSpPr>
            <p:cNvPr id="1495" name="Google Shape;1495;p8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96" name="Google Shape;1496;p8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8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8" name="Google Shape;1498;p8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88"/>
          <p:cNvGrpSpPr/>
          <p:nvPr/>
        </p:nvGrpSpPr>
        <p:grpSpPr>
          <a:xfrm>
            <a:off x="457402" y="2135288"/>
            <a:ext cx="602564" cy="377174"/>
            <a:chOff x="457200" y="1466425"/>
            <a:chExt cx="776900" cy="486300"/>
          </a:xfrm>
        </p:grpSpPr>
        <p:sp>
          <p:nvSpPr>
            <p:cNvPr id="1500" name="Google Shape;1500;p8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501" name="Google Shape;1501;p8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8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8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88"/>
          <p:cNvGrpSpPr/>
          <p:nvPr/>
        </p:nvGrpSpPr>
        <p:grpSpPr>
          <a:xfrm>
            <a:off x="457290" y="2573392"/>
            <a:ext cx="602564" cy="377174"/>
            <a:chOff x="457200" y="1466425"/>
            <a:chExt cx="776900" cy="486300"/>
          </a:xfrm>
        </p:grpSpPr>
        <p:sp>
          <p:nvSpPr>
            <p:cNvPr id="1505" name="Google Shape;1505;p8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506" name="Google Shape;1506;p8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 name="Google Shape;1507;p8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9" name="Google Shape;1509;p88"/>
          <p:cNvGrpSpPr/>
          <p:nvPr/>
        </p:nvGrpSpPr>
        <p:grpSpPr>
          <a:xfrm>
            <a:off x="457352" y="1258913"/>
            <a:ext cx="602564" cy="377174"/>
            <a:chOff x="457200" y="1466425"/>
            <a:chExt cx="776900" cy="486300"/>
          </a:xfrm>
        </p:grpSpPr>
        <p:sp>
          <p:nvSpPr>
            <p:cNvPr id="1510" name="Google Shape;1510;p8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511" name="Google Shape;1511;p8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8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4" name="Google Shape;1514;p88"/>
          <p:cNvGrpSpPr/>
          <p:nvPr/>
        </p:nvGrpSpPr>
        <p:grpSpPr>
          <a:xfrm>
            <a:off x="457240" y="1697017"/>
            <a:ext cx="602564" cy="377174"/>
            <a:chOff x="457200" y="1466425"/>
            <a:chExt cx="776900" cy="486300"/>
          </a:xfrm>
        </p:grpSpPr>
        <p:sp>
          <p:nvSpPr>
            <p:cNvPr id="1515" name="Google Shape;1515;p8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516" name="Google Shape;1516;p8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7" name="Google Shape;1517;p8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1518" name="Shape 1518"/>
        <p:cNvGrpSpPr/>
        <p:nvPr/>
      </p:nvGrpSpPr>
      <p:grpSpPr>
        <a:xfrm>
          <a:off x="0" y="0"/>
          <a:ext cx="0" cy="0"/>
          <a:chOff x="0" y="0"/>
          <a:chExt cx="0" cy="0"/>
        </a:xfrm>
      </p:grpSpPr>
      <p:sp>
        <p:nvSpPr>
          <p:cNvPr id="1519" name="Google Shape;1519;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0" name="Google Shape;1520;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1" name="Google Shape;1521;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2" name="Google Shape;1522;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3" name="Google Shape;1523;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4" name="Google Shape;1524;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25" name="Google Shape;1525;p89"/>
          <p:cNvGrpSpPr/>
          <p:nvPr/>
        </p:nvGrpSpPr>
        <p:grpSpPr>
          <a:xfrm>
            <a:off x="457181" y="1345103"/>
            <a:ext cx="533372" cy="533480"/>
            <a:chOff x="457200" y="1378813"/>
            <a:chExt cx="695400" cy="695450"/>
          </a:xfrm>
        </p:grpSpPr>
        <p:sp>
          <p:nvSpPr>
            <p:cNvPr id="1526" name="Google Shape;1526;p8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27" name="Google Shape;1527;p8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8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30" name="Google Shape;1530;p89"/>
          <p:cNvGrpSpPr/>
          <p:nvPr/>
        </p:nvGrpSpPr>
        <p:grpSpPr>
          <a:xfrm>
            <a:off x="3228956" y="1345103"/>
            <a:ext cx="533372" cy="533480"/>
            <a:chOff x="457200" y="1378813"/>
            <a:chExt cx="695400" cy="695450"/>
          </a:xfrm>
        </p:grpSpPr>
        <p:sp>
          <p:nvSpPr>
            <p:cNvPr id="1531" name="Google Shape;1531;p8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532" name="Google Shape;1532;p8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8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35" name="Google Shape;1535;p89"/>
          <p:cNvGrpSpPr/>
          <p:nvPr/>
        </p:nvGrpSpPr>
        <p:grpSpPr>
          <a:xfrm>
            <a:off x="6134081" y="1345853"/>
            <a:ext cx="533372" cy="533480"/>
            <a:chOff x="457200" y="1378813"/>
            <a:chExt cx="695400" cy="695450"/>
          </a:xfrm>
        </p:grpSpPr>
        <p:sp>
          <p:nvSpPr>
            <p:cNvPr id="1536" name="Google Shape;1536;p8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537" name="Google Shape;1537;p8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8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1540" name="Shape 1540"/>
        <p:cNvGrpSpPr/>
        <p:nvPr/>
      </p:nvGrpSpPr>
      <p:grpSpPr>
        <a:xfrm>
          <a:off x="0" y="0"/>
          <a:ext cx="0" cy="0"/>
          <a:chOff x="0" y="0"/>
          <a:chExt cx="0" cy="0"/>
        </a:xfrm>
      </p:grpSpPr>
      <p:pic>
        <p:nvPicPr>
          <p:cNvPr id="1541" name="Google Shape;1541;p9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542" name="Google Shape;1542;p9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4" name="Google Shape;1544;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5" name="Google Shape;1545;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6" name="Google Shape;1546;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7" name="Google Shape;1547;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8" name="Google Shape;1548;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49" name="Google Shape;1549;p90"/>
          <p:cNvGrpSpPr/>
          <p:nvPr/>
        </p:nvGrpSpPr>
        <p:grpSpPr>
          <a:xfrm>
            <a:off x="457206" y="1421303"/>
            <a:ext cx="533372" cy="533480"/>
            <a:chOff x="457200" y="1378813"/>
            <a:chExt cx="695400" cy="695450"/>
          </a:xfrm>
        </p:grpSpPr>
        <p:sp>
          <p:nvSpPr>
            <p:cNvPr id="1550" name="Google Shape;1550;p9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51" name="Google Shape;1551;p9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9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9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4" name="Google Shape;1554;p9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90"/>
          <p:cNvGrpSpPr/>
          <p:nvPr/>
        </p:nvGrpSpPr>
        <p:grpSpPr>
          <a:xfrm>
            <a:off x="4936306" y="1423553"/>
            <a:ext cx="533372" cy="533480"/>
            <a:chOff x="457200" y="1378813"/>
            <a:chExt cx="695400" cy="695450"/>
          </a:xfrm>
        </p:grpSpPr>
        <p:sp>
          <p:nvSpPr>
            <p:cNvPr id="1556" name="Google Shape;1556;p9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57" name="Google Shape;1557;p9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9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9" name="Google Shape;1559;p9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1560" name="Shape 1560"/>
        <p:cNvGrpSpPr/>
        <p:nvPr/>
      </p:nvGrpSpPr>
      <p:grpSpPr>
        <a:xfrm>
          <a:off x="0" y="0"/>
          <a:ext cx="0" cy="0"/>
          <a:chOff x="0" y="0"/>
          <a:chExt cx="0" cy="0"/>
        </a:xfrm>
      </p:grpSpPr>
      <p:sp>
        <p:nvSpPr>
          <p:cNvPr id="1561" name="Google Shape;1561;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2" name="Google Shape;1562;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3" name="Google Shape;1563;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4" name="Google Shape;1564;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5" name="Google Shape;1565;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6" name="Google Shape;1566;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9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68" name="Google Shape;1568;p9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73" name="Google Shape;1573;p9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74" name="Google Shape;1574;p9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79" name="Google Shape;1579;p9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80" name="Google Shape;1580;p9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3" name="Google Shape;1583;p9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84" name="Google Shape;1584;p9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9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9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1587" name="Shape 1587"/>
        <p:cNvGrpSpPr/>
        <p:nvPr/>
      </p:nvGrpSpPr>
      <p:grpSpPr>
        <a:xfrm>
          <a:off x="0" y="0"/>
          <a:ext cx="0" cy="0"/>
          <a:chOff x="0" y="0"/>
          <a:chExt cx="0" cy="0"/>
        </a:xfrm>
      </p:grpSpPr>
      <p:sp>
        <p:nvSpPr>
          <p:cNvPr id="1588" name="Google Shape;1588;p9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1" name="Google Shape;159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2" name="Google Shape;1592;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3" name="Google Shape;1593;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94" name="Google Shape;1594;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9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9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0" name="Google Shape;1600;p9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1" name="Google Shape;1601;p9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2" name="Google Shape;1602;p9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603" name="Google Shape;1603;p9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604" name="Google Shape;1604;p9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605" name="Google Shape;1605;p9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1606" name="Shape 1606"/>
        <p:cNvGrpSpPr/>
        <p:nvPr/>
      </p:nvGrpSpPr>
      <p:grpSpPr>
        <a:xfrm>
          <a:off x="0" y="0"/>
          <a:ext cx="0" cy="0"/>
          <a:chOff x="0" y="0"/>
          <a:chExt cx="0" cy="0"/>
        </a:xfrm>
      </p:grpSpPr>
      <p:sp>
        <p:nvSpPr>
          <p:cNvPr id="1607" name="Google Shape;1607;p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9" name="Google Shape;1609;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0" name="Google Shape;1610;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1" name="Google Shape;1611;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2" name="Google Shape;1612;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3" name="Google Shape;1613;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9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5" name="Google Shape;1615;p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9" name="Google Shape;1619;p9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9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1" name="Google Shape;1621;p9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622" name="Google Shape;1622;p9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623" name="Google Shape;1623;p9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624" name="Google Shape;1624;p9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1625" name="Shape 1625"/>
        <p:cNvGrpSpPr/>
        <p:nvPr/>
      </p:nvGrpSpPr>
      <p:grpSpPr>
        <a:xfrm>
          <a:off x="0" y="0"/>
          <a:ext cx="0" cy="0"/>
          <a:chOff x="0" y="0"/>
          <a:chExt cx="0" cy="0"/>
        </a:xfrm>
      </p:grpSpPr>
      <p:sp>
        <p:nvSpPr>
          <p:cNvPr id="1626" name="Google Shape;1626;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9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9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9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9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0" name="Google Shape;1640;p9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641" name="Google Shape;1641;p9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642" name="Google Shape;1642;p9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643" name="Google Shape;1643;p9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1644" name="Shape 1644"/>
        <p:cNvGrpSpPr/>
        <p:nvPr/>
      </p:nvGrpSpPr>
      <p:grpSpPr>
        <a:xfrm>
          <a:off x="0" y="0"/>
          <a:ext cx="0" cy="0"/>
          <a:chOff x="0" y="0"/>
          <a:chExt cx="0" cy="0"/>
        </a:xfrm>
      </p:grpSpPr>
      <p:sp>
        <p:nvSpPr>
          <p:cNvPr id="1645" name="Google Shape;1645;p9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7" name="Google Shape;1647;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8" name="Google Shape;1648;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9" name="Google Shape;1649;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0" name="Google Shape;1650;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1" name="Google Shape;1651;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9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3" name="Google Shape;1653;p9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9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9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9" name="Google Shape;1659;p9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660" name="Google Shape;1660;p9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661" name="Google Shape;1661;p9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662" name="Google Shape;1662;p9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1663" name="Shape 1663"/>
        <p:cNvGrpSpPr/>
        <p:nvPr/>
      </p:nvGrpSpPr>
      <p:grpSpPr>
        <a:xfrm>
          <a:off x="0" y="0"/>
          <a:ext cx="0" cy="0"/>
          <a:chOff x="0" y="0"/>
          <a:chExt cx="0" cy="0"/>
        </a:xfrm>
      </p:grpSpPr>
      <p:sp>
        <p:nvSpPr>
          <p:cNvPr id="1664" name="Google Shape;1664;p9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6" name="Google Shape;1666;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7" name="Google Shape;1667;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68" name="Google Shape;1668;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69" name="Google Shape;1669;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0" name="Google Shape;1670;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1" name="Google Shape;1671;p9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9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6" name="Google Shape;1676;p9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9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9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0" name="Google Shape;1680;p9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81" name="Google Shape;1681;p9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82" name="Google Shape;1682;p9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83" name="Google Shape;1683;p9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84" name="Google Shape;1684;p9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1685" name="Shape 1685"/>
        <p:cNvGrpSpPr/>
        <p:nvPr/>
      </p:nvGrpSpPr>
      <p:grpSpPr>
        <a:xfrm>
          <a:off x="0" y="0"/>
          <a:ext cx="0" cy="0"/>
          <a:chOff x="0" y="0"/>
          <a:chExt cx="0" cy="0"/>
        </a:xfrm>
      </p:grpSpPr>
      <p:sp>
        <p:nvSpPr>
          <p:cNvPr id="1686" name="Google Shape;1686;p9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8" name="Google Shape;1688;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89" name="Google Shape;1689;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0" name="Google Shape;1690;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1" name="Google Shape;1691;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2" name="Google Shape;1692;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9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4" name="Google Shape;1694;p9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9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9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0" name="Google Shape;1700;p9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2" name="Google Shape;1702;p9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703" name="Google Shape;1703;p9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704" name="Google Shape;1704;p9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705" name="Google Shape;1705;p9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706" name="Google Shape;1706;p9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1707" name="Shape 1707"/>
        <p:cNvGrpSpPr/>
        <p:nvPr/>
      </p:nvGrpSpPr>
      <p:grpSpPr>
        <a:xfrm>
          <a:off x="0" y="0"/>
          <a:ext cx="0" cy="0"/>
          <a:chOff x="0" y="0"/>
          <a:chExt cx="0" cy="0"/>
        </a:xfrm>
      </p:grpSpPr>
      <p:sp>
        <p:nvSpPr>
          <p:cNvPr id="1708" name="Google Shape;1708;p9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1" name="Google Shape;1711;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12" name="Google Shape;1712;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13" name="Google Shape;1713;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14" name="Google Shape;1714;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5" name="Google Shape;1715;p9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6" name="Google Shape;1716;p9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9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9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0" name="Google Shape;1720;p9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1" name="Google Shape;1721;p9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9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24" name="Google Shape;1724;p9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725" name="Google Shape;1725;p9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726" name="Google Shape;1726;p9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727" name="Google Shape;1727;p9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728" name="Google Shape;1728;p9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1729" name="Shape 1729"/>
        <p:cNvGrpSpPr/>
        <p:nvPr/>
      </p:nvGrpSpPr>
      <p:grpSpPr>
        <a:xfrm>
          <a:off x="0" y="0"/>
          <a:ext cx="0" cy="0"/>
          <a:chOff x="0" y="0"/>
          <a:chExt cx="0" cy="0"/>
        </a:xfrm>
      </p:grpSpPr>
      <p:sp>
        <p:nvSpPr>
          <p:cNvPr id="1730" name="Google Shape;1730;p9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33" name="Google Shape;1733;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4" name="Google Shape;173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5" name="Google Shape;1735;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36" name="Google Shape;1736;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8" name="Google Shape;1738;p9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2" name="Google Shape;1742;p9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4" name="Google Shape;1744;p9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9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46" name="Google Shape;1746;p9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747" name="Google Shape;1747;p9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748" name="Google Shape;1748;p9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749" name="Google Shape;1749;p9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750" name="Google Shape;1750;p9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1751" name="Shape 1751"/>
        <p:cNvGrpSpPr/>
        <p:nvPr/>
      </p:nvGrpSpPr>
      <p:grpSpPr>
        <a:xfrm>
          <a:off x="0" y="0"/>
          <a:ext cx="0" cy="0"/>
          <a:chOff x="0" y="0"/>
          <a:chExt cx="0" cy="0"/>
        </a:xfrm>
      </p:grpSpPr>
      <p:sp>
        <p:nvSpPr>
          <p:cNvPr id="1752" name="Google Shape;1752;p10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4" name="Google Shape;1754;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5" name="Google Shape;1755;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56" name="Google Shape;1756;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7" name="Google Shape;1757;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8" name="Google Shape;1758;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10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10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6" name="Google Shape;1766;p10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7" name="Google Shape;1767;p10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10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9" name="Google Shape;1769;p10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70" name="Google Shape;1770;p10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71" name="Google Shape;1771;p10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772" name="Google Shape;1772;p10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73" name="Google Shape;1773;p10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774" name="Google Shape;1774;p10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75" name="Google Shape;1775;p10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1776" name="Shape 1776"/>
        <p:cNvGrpSpPr/>
        <p:nvPr/>
      </p:nvGrpSpPr>
      <p:grpSpPr>
        <a:xfrm>
          <a:off x="0" y="0"/>
          <a:ext cx="0" cy="0"/>
          <a:chOff x="0" y="0"/>
          <a:chExt cx="0" cy="0"/>
        </a:xfrm>
      </p:grpSpPr>
      <p:sp>
        <p:nvSpPr>
          <p:cNvPr id="1777" name="Google Shape;1777;p10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9" name="Google Shape;1779;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0" name="Google Shape;1780;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1" name="Google Shape;178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2" name="Google Shape;1782;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3" name="Google Shape;1783;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10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5" name="Google Shape;1785;p10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1" name="Google Shape;1791;p10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2" name="Google Shape;1792;p10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3" name="Google Shape;1793;p10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4" name="Google Shape;1794;p10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5" name="Google Shape;1795;p10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96" name="Google Shape;1796;p10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97" name="Google Shape;1797;p10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98" name="Google Shape;1798;p10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99" name="Google Shape;1799;p10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800" name="Google Shape;1800;p10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theme" Target="../theme/theme1.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1.xml"/><Relationship Id="rId42" Type="http://schemas.openxmlformats.org/officeDocument/2006/relationships/slideLayout" Target="../slideLayouts/slideLayout103.xml"/><Relationship Id="rId41" Type="http://schemas.openxmlformats.org/officeDocument/2006/relationships/slideLayout" Target="../slideLayouts/slideLayout102.xml"/><Relationship Id="rId44" Type="http://schemas.openxmlformats.org/officeDocument/2006/relationships/slideLayout" Target="../slideLayouts/slideLayout105.xml"/><Relationship Id="rId43" Type="http://schemas.openxmlformats.org/officeDocument/2006/relationships/slideLayout" Target="../slideLayouts/slideLayout104.xml"/><Relationship Id="rId46" Type="http://schemas.openxmlformats.org/officeDocument/2006/relationships/slideLayout" Target="../slideLayouts/slideLayout107.xml"/><Relationship Id="rId45" Type="http://schemas.openxmlformats.org/officeDocument/2006/relationships/slideLayout" Target="../slideLayouts/slideLayout106.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48" Type="http://schemas.openxmlformats.org/officeDocument/2006/relationships/slideLayout" Target="../slideLayouts/slideLayout109.xml"/><Relationship Id="rId47" Type="http://schemas.openxmlformats.org/officeDocument/2006/relationships/slideLayout" Target="../slideLayouts/slideLayout108.xml"/><Relationship Id="rId49" Type="http://schemas.openxmlformats.org/officeDocument/2006/relationships/slideLayout" Target="../slideLayouts/slideLayout11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31" Type="http://schemas.openxmlformats.org/officeDocument/2006/relationships/slideLayout" Target="../slideLayouts/slideLayout92.xml"/><Relationship Id="rId30" Type="http://schemas.openxmlformats.org/officeDocument/2006/relationships/slideLayout" Target="../slideLayouts/slideLayout91.xml"/><Relationship Id="rId33" Type="http://schemas.openxmlformats.org/officeDocument/2006/relationships/slideLayout" Target="../slideLayouts/slideLayout94.xml"/><Relationship Id="rId32" Type="http://schemas.openxmlformats.org/officeDocument/2006/relationships/slideLayout" Target="../slideLayouts/slideLayout93.xml"/><Relationship Id="rId35" Type="http://schemas.openxmlformats.org/officeDocument/2006/relationships/slideLayout" Target="../slideLayouts/slideLayout96.xml"/><Relationship Id="rId34" Type="http://schemas.openxmlformats.org/officeDocument/2006/relationships/slideLayout" Target="../slideLayouts/slideLayout95.xml"/><Relationship Id="rId70" Type="http://schemas.openxmlformats.org/officeDocument/2006/relationships/theme" Target="../theme/theme5.xml"/><Relationship Id="rId37" Type="http://schemas.openxmlformats.org/officeDocument/2006/relationships/slideLayout" Target="../slideLayouts/slideLayout98.xml"/><Relationship Id="rId36" Type="http://schemas.openxmlformats.org/officeDocument/2006/relationships/slideLayout" Target="../slideLayouts/slideLayout97.xml"/><Relationship Id="rId39" Type="http://schemas.openxmlformats.org/officeDocument/2006/relationships/slideLayout" Target="../slideLayouts/slideLayout100.xml"/><Relationship Id="rId38" Type="http://schemas.openxmlformats.org/officeDocument/2006/relationships/slideLayout" Target="../slideLayouts/slideLayout99.xml"/><Relationship Id="rId62" Type="http://schemas.openxmlformats.org/officeDocument/2006/relationships/slideLayout" Target="../slideLayouts/slideLayout123.xml"/><Relationship Id="rId61" Type="http://schemas.openxmlformats.org/officeDocument/2006/relationships/slideLayout" Target="../slideLayouts/slideLayout122.xml"/><Relationship Id="rId20" Type="http://schemas.openxmlformats.org/officeDocument/2006/relationships/slideLayout" Target="../slideLayouts/slideLayout81.xml"/><Relationship Id="rId64" Type="http://schemas.openxmlformats.org/officeDocument/2006/relationships/slideLayout" Target="../slideLayouts/slideLayout125.xml"/><Relationship Id="rId63" Type="http://schemas.openxmlformats.org/officeDocument/2006/relationships/slideLayout" Target="../slideLayouts/slideLayout124.xml"/><Relationship Id="rId22" Type="http://schemas.openxmlformats.org/officeDocument/2006/relationships/slideLayout" Target="../slideLayouts/slideLayout83.xml"/><Relationship Id="rId66" Type="http://schemas.openxmlformats.org/officeDocument/2006/relationships/slideLayout" Target="../slideLayouts/slideLayout127.xml"/><Relationship Id="rId21" Type="http://schemas.openxmlformats.org/officeDocument/2006/relationships/slideLayout" Target="../slideLayouts/slideLayout82.xml"/><Relationship Id="rId65" Type="http://schemas.openxmlformats.org/officeDocument/2006/relationships/slideLayout" Target="../slideLayouts/slideLayout126.xml"/><Relationship Id="rId24" Type="http://schemas.openxmlformats.org/officeDocument/2006/relationships/slideLayout" Target="../slideLayouts/slideLayout85.xml"/><Relationship Id="rId68" Type="http://schemas.openxmlformats.org/officeDocument/2006/relationships/slideLayout" Target="../slideLayouts/slideLayout129.xml"/><Relationship Id="rId23" Type="http://schemas.openxmlformats.org/officeDocument/2006/relationships/slideLayout" Target="../slideLayouts/slideLayout84.xml"/><Relationship Id="rId67" Type="http://schemas.openxmlformats.org/officeDocument/2006/relationships/slideLayout" Target="../slideLayouts/slideLayout128.xml"/><Relationship Id="rId60" Type="http://schemas.openxmlformats.org/officeDocument/2006/relationships/slideLayout" Target="../slideLayouts/slideLayout121.xml"/><Relationship Id="rId26" Type="http://schemas.openxmlformats.org/officeDocument/2006/relationships/slideLayout" Target="../slideLayouts/slideLayout87.xml"/><Relationship Id="rId25" Type="http://schemas.openxmlformats.org/officeDocument/2006/relationships/slideLayout" Target="../slideLayouts/slideLayout86.xml"/><Relationship Id="rId69" Type="http://schemas.openxmlformats.org/officeDocument/2006/relationships/slideLayout" Target="../slideLayouts/slideLayout130.xml"/><Relationship Id="rId28" Type="http://schemas.openxmlformats.org/officeDocument/2006/relationships/slideLayout" Target="../slideLayouts/slideLayout89.xml"/><Relationship Id="rId27" Type="http://schemas.openxmlformats.org/officeDocument/2006/relationships/slideLayout" Target="../slideLayouts/slideLayout88.xml"/><Relationship Id="rId29" Type="http://schemas.openxmlformats.org/officeDocument/2006/relationships/slideLayout" Target="../slideLayouts/slideLayout90.xml"/><Relationship Id="rId51" Type="http://schemas.openxmlformats.org/officeDocument/2006/relationships/slideLayout" Target="../slideLayouts/slideLayout112.xml"/><Relationship Id="rId50" Type="http://schemas.openxmlformats.org/officeDocument/2006/relationships/slideLayout" Target="../slideLayouts/slideLayout111.xml"/><Relationship Id="rId53" Type="http://schemas.openxmlformats.org/officeDocument/2006/relationships/slideLayout" Target="../slideLayouts/slideLayout114.xml"/><Relationship Id="rId52" Type="http://schemas.openxmlformats.org/officeDocument/2006/relationships/slideLayout" Target="../slideLayouts/slideLayout113.xml"/><Relationship Id="rId11" Type="http://schemas.openxmlformats.org/officeDocument/2006/relationships/slideLayout" Target="../slideLayouts/slideLayout72.xml"/><Relationship Id="rId55" Type="http://schemas.openxmlformats.org/officeDocument/2006/relationships/slideLayout" Target="../slideLayouts/slideLayout116.xml"/><Relationship Id="rId10" Type="http://schemas.openxmlformats.org/officeDocument/2006/relationships/slideLayout" Target="../slideLayouts/slideLayout71.xml"/><Relationship Id="rId54" Type="http://schemas.openxmlformats.org/officeDocument/2006/relationships/slideLayout" Target="../slideLayouts/slideLayout115.xml"/><Relationship Id="rId13" Type="http://schemas.openxmlformats.org/officeDocument/2006/relationships/slideLayout" Target="../slideLayouts/slideLayout74.xml"/><Relationship Id="rId57" Type="http://schemas.openxmlformats.org/officeDocument/2006/relationships/slideLayout" Target="../slideLayouts/slideLayout118.xml"/><Relationship Id="rId12" Type="http://schemas.openxmlformats.org/officeDocument/2006/relationships/slideLayout" Target="../slideLayouts/slideLayout73.xml"/><Relationship Id="rId56" Type="http://schemas.openxmlformats.org/officeDocument/2006/relationships/slideLayout" Target="../slideLayouts/slideLayout117.xml"/><Relationship Id="rId15" Type="http://schemas.openxmlformats.org/officeDocument/2006/relationships/slideLayout" Target="../slideLayouts/slideLayout76.xml"/><Relationship Id="rId59" Type="http://schemas.openxmlformats.org/officeDocument/2006/relationships/slideLayout" Target="../slideLayouts/slideLayout120.xml"/><Relationship Id="rId14" Type="http://schemas.openxmlformats.org/officeDocument/2006/relationships/slideLayout" Target="../slideLayouts/slideLayout75.xml"/><Relationship Id="rId58" Type="http://schemas.openxmlformats.org/officeDocument/2006/relationships/slideLayout" Target="../slideLayouts/slideLayout119.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19" Type="http://schemas.openxmlformats.org/officeDocument/2006/relationships/slideLayout" Target="../slideLayouts/slideLayout80.xml"/><Relationship Id="rId1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70.xml"/><Relationship Id="rId42" Type="http://schemas.openxmlformats.org/officeDocument/2006/relationships/slideLayout" Target="../slideLayouts/slideLayout172.xml"/><Relationship Id="rId41" Type="http://schemas.openxmlformats.org/officeDocument/2006/relationships/slideLayout" Target="../slideLayouts/slideLayout171.xml"/><Relationship Id="rId44" Type="http://schemas.openxmlformats.org/officeDocument/2006/relationships/slideLayout" Target="../slideLayouts/slideLayout174.xml"/><Relationship Id="rId43" Type="http://schemas.openxmlformats.org/officeDocument/2006/relationships/slideLayout" Target="../slideLayouts/slideLayout173.xml"/><Relationship Id="rId46" Type="http://schemas.openxmlformats.org/officeDocument/2006/relationships/slideLayout" Target="../slideLayouts/slideLayout176.xml"/><Relationship Id="rId45" Type="http://schemas.openxmlformats.org/officeDocument/2006/relationships/slideLayout" Target="../slideLayouts/slideLayout175.xml"/><Relationship Id="rId1" Type="http://schemas.openxmlformats.org/officeDocument/2006/relationships/slideLayout" Target="../slideLayouts/slideLayout131.xml"/><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48" Type="http://schemas.openxmlformats.org/officeDocument/2006/relationships/slideLayout" Target="../slideLayouts/slideLayout178.xml"/><Relationship Id="rId47" Type="http://schemas.openxmlformats.org/officeDocument/2006/relationships/slideLayout" Target="../slideLayouts/slideLayout177.xml"/><Relationship Id="rId49" Type="http://schemas.openxmlformats.org/officeDocument/2006/relationships/slideLayout" Target="../slideLayouts/slideLayout179.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31" Type="http://schemas.openxmlformats.org/officeDocument/2006/relationships/slideLayout" Target="../slideLayouts/slideLayout161.xml"/><Relationship Id="rId30" Type="http://schemas.openxmlformats.org/officeDocument/2006/relationships/slideLayout" Target="../slideLayouts/slideLayout160.xml"/><Relationship Id="rId33" Type="http://schemas.openxmlformats.org/officeDocument/2006/relationships/slideLayout" Target="../slideLayouts/slideLayout163.xml"/><Relationship Id="rId32" Type="http://schemas.openxmlformats.org/officeDocument/2006/relationships/slideLayout" Target="../slideLayouts/slideLayout162.xml"/><Relationship Id="rId35" Type="http://schemas.openxmlformats.org/officeDocument/2006/relationships/slideLayout" Target="../slideLayouts/slideLayout165.xml"/><Relationship Id="rId34" Type="http://schemas.openxmlformats.org/officeDocument/2006/relationships/slideLayout" Target="../slideLayouts/slideLayout164.xml"/><Relationship Id="rId37" Type="http://schemas.openxmlformats.org/officeDocument/2006/relationships/slideLayout" Target="../slideLayouts/slideLayout167.xml"/><Relationship Id="rId36" Type="http://schemas.openxmlformats.org/officeDocument/2006/relationships/slideLayout" Target="../slideLayouts/slideLayout166.xml"/><Relationship Id="rId39" Type="http://schemas.openxmlformats.org/officeDocument/2006/relationships/slideLayout" Target="../slideLayouts/slideLayout169.xml"/><Relationship Id="rId38" Type="http://schemas.openxmlformats.org/officeDocument/2006/relationships/slideLayout" Target="../slideLayouts/slideLayout168.xml"/><Relationship Id="rId20" Type="http://schemas.openxmlformats.org/officeDocument/2006/relationships/slideLayout" Target="../slideLayouts/slideLayout150.xml"/><Relationship Id="rId22" Type="http://schemas.openxmlformats.org/officeDocument/2006/relationships/slideLayout" Target="../slideLayouts/slideLayout152.xml"/><Relationship Id="rId21" Type="http://schemas.openxmlformats.org/officeDocument/2006/relationships/slideLayout" Target="../slideLayouts/slideLayout151.xml"/><Relationship Id="rId24" Type="http://schemas.openxmlformats.org/officeDocument/2006/relationships/slideLayout" Target="../slideLayouts/slideLayout154.xml"/><Relationship Id="rId23" Type="http://schemas.openxmlformats.org/officeDocument/2006/relationships/slideLayout" Target="../slideLayouts/slideLayout153.xml"/><Relationship Id="rId26" Type="http://schemas.openxmlformats.org/officeDocument/2006/relationships/slideLayout" Target="../slideLayouts/slideLayout156.xml"/><Relationship Id="rId25" Type="http://schemas.openxmlformats.org/officeDocument/2006/relationships/slideLayout" Target="../slideLayouts/slideLayout155.xml"/><Relationship Id="rId28" Type="http://schemas.openxmlformats.org/officeDocument/2006/relationships/slideLayout" Target="../slideLayouts/slideLayout158.xml"/><Relationship Id="rId27" Type="http://schemas.openxmlformats.org/officeDocument/2006/relationships/slideLayout" Target="../slideLayouts/slideLayout157.xml"/><Relationship Id="rId29" Type="http://schemas.openxmlformats.org/officeDocument/2006/relationships/slideLayout" Target="../slideLayouts/slideLayout159.xml"/><Relationship Id="rId51" Type="http://schemas.openxmlformats.org/officeDocument/2006/relationships/slideLayout" Target="../slideLayouts/slideLayout181.xml"/><Relationship Id="rId50" Type="http://schemas.openxmlformats.org/officeDocument/2006/relationships/slideLayout" Target="../slideLayouts/slideLayout180.xml"/><Relationship Id="rId53" Type="http://schemas.openxmlformats.org/officeDocument/2006/relationships/slideLayout" Target="../slideLayouts/slideLayout183.xml"/><Relationship Id="rId52" Type="http://schemas.openxmlformats.org/officeDocument/2006/relationships/slideLayout" Target="../slideLayouts/slideLayout182.xml"/><Relationship Id="rId11" Type="http://schemas.openxmlformats.org/officeDocument/2006/relationships/slideLayout" Target="../slideLayouts/slideLayout141.xml"/><Relationship Id="rId55" Type="http://schemas.openxmlformats.org/officeDocument/2006/relationships/slideLayout" Target="../slideLayouts/slideLayout185.xml"/><Relationship Id="rId10" Type="http://schemas.openxmlformats.org/officeDocument/2006/relationships/slideLayout" Target="../slideLayouts/slideLayout140.xml"/><Relationship Id="rId54" Type="http://schemas.openxmlformats.org/officeDocument/2006/relationships/slideLayout" Target="../slideLayouts/slideLayout184.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56" Type="http://schemas.openxmlformats.org/officeDocument/2006/relationships/theme" Target="../theme/theme2.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7" Type="http://schemas.openxmlformats.org/officeDocument/2006/relationships/slideLayout" Target="../slideLayouts/slideLayout147.xml"/><Relationship Id="rId16" Type="http://schemas.openxmlformats.org/officeDocument/2006/relationships/slideLayout" Target="../slideLayouts/slideLayout146.xml"/><Relationship Id="rId19" Type="http://schemas.openxmlformats.org/officeDocument/2006/relationships/slideLayout" Target="../slideLayouts/slideLayout149.xml"/><Relationship Id="rId18" Type="http://schemas.openxmlformats.org/officeDocument/2006/relationships/slideLayout" Target="../slideLayouts/slideLayout148.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25.xml"/><Relationship Id="rId42" Type="http://schemas.openxmlformats.org/officeDocument/2006/relationships/slideLayout" Target="../slideLayouts/slideLayout227.xml"/><Relationship Id="rId41" Type="http://schemas.openxmlformats.org/officeDocument/2006/relationships/slideLayout" Target="../slideLayouts/slideLayout226.xml"/><Relationship Id="rId44" Type="http://schemas.openxmlformats.org/officeDocument/2006/relationships/slideLayout" Target="../slideLayouts/slideLayout229.xml"/><Relationship Id="rId43" Type="http://schemas.openxmlformats.org/officeDocument/2006/relationships/slideLayout" Target="../slideLayouts/slideLayout228.xml"/><Relationship Id="rId46" Type="http://schemas.openxmlformats.org/officeDocument/2006/relationships/slideLayout" Target="../slideLayouts/slideLayout231.xml"/><Relationship Id="rId45" Type="http://schemas.openxmlformats.org/officeDocument/2006/relationships/slideLayout" Target="../slideLayouts/slideLayout230.xml"/><Relationship Id="rId1" Type="http://schemas.openxmlformats.org/officeDocument/2006/relationships/slideLayout" Target="../slideLayouts/slideLayout186.xml"/><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48" Type="http://schemas.openxmlformats.org/officeDocument/2006/relationships/slideLayout" Target="../slideLayouts/slideLayout233.xml"/><Relationship Id="rId47" Type="http://schemas.openxmlformats.org/officeDocument/2006/relationships/slideLayout" Target="../slideLayouts/slideLayout232.xml"/><Relationship Id="rId49" Type="http://schemas.openxmlformats.org/officeDocument/2006/relationships/slideLayout" Target="../slideLayouts/slideLayout234.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31" Type="http://schemas.openxmlformats.org/officeDocument/2006/relationships/slideLayout" Target="../slideLayouts/slideLayout216.xml"/><Relationship Id="rId30" Type="http://schemas.openxmlformats.org/officeDocument/2006/relationships/slideLayout" Target="../slideLayouts/slideLayout215.xml"/><Relationship Id="rId33" Type="http://schemas.openxmlformats.org/officeDocument/2006/relationships/slideLayout" Target="../slideLayouts/slideLayout218.xml"/><Relationship Id="rId32" Type="http://schemas.openxmlformats.org/officeDocument/2006/relationships/slideLayout" Target="../slideLayouts/slideLayout217.xml"/><Relationship Id="rId35" Type="http://schemas.openxmlformats.org/officeDocument/2006/relationships/slideLayout" Target="../slideLayouts/slideLayout220.xml"/><Relationship Id="rId34" Type="http://schemas.openxmlformats.org/officeDocument/2006/relationships/slideLayout" Target="../slideLayouts/slideLayout219.xml"/><Relationship Id="rId37" Type="http://schemas.openxmlformats.org/officeDocument/2006/relationships/slideLayout" Target="../slideLayouts/slideLayout222.xml"/><Relationship Id="rId36" Type="http://schemas.openxmlformats.org/officeDocument/2006/relationships/slideLayout" Target="../slideLayouts/slideLayout221.xml"/><Relationship Id="rId39" Type="http://schemas.openxmlformats.org/officeDocument/2006/relationships/slideLayout" Target="../slideLayouts/slideLayout224.xml"/><Relationship Id="rId38" Type="http://schemas.openxmlformats.org/officeDocument/2006/relationships/slideLayout" Target="../slideLayouts/slideLayout223.xml"/><Relationship Id="rId62" Type="http://schemas.openxmlformats.org/officeDocument/2006/relationships/theme" Target="../theme/theme4.xml"/><Relationship Id="rId61" Type="http://schemas.openxmlformats.org/officeDocument/2006/relationships/slideLayout" Target="../slideLayouts/slideLayout246.xml"/><Relationship Id="rId20" Type="http://schemas.openxmlformats.org/officeDocument/2006/relationships/slideLayout" Target="../slideLayouts/slideLayout205.xml"/><Relationship Id="rId22" Type="http://schemas.openxmlformats.org/officeDocument/2006/relationships/slideLayout" Target="../slideLayouts/slideLayout207.xml"/><Relationship Id="rId21" Type="http://schemas.openxmlformats.org/officeDocument/2006/relationships/slideLayout" Target="../slideLayouts/slideLayout206.xml"/><Relationship Id="rId24" Type="http://schemas.openxmlformats.org/officeDocument/2006/relationships/slideLayout" Target="../slideLayouts/slideLayout209.xml"/><Relationship Id="rId23" Type="http://schemas.openxmlformats.org/officeDocument/2006/relationships/slideLayout" Target="../slideLayouts/slideLayout208.xml"/><Relationship Id="rId60" Type="http://schemas.openxmlformats.org/officeDocument/2006/relationships/slideLayout" Target="../slideLayouts/slideLayout245.xml"/><Relationship Id="rId26" Type="http://schemas.openxmlformats.org/officeDocument/2006/relationships/slideLayout" Target="../slideLayouts/slideLayout211.xml"/><Relationship Id="rId25" Type="http://schemas.openxmlformats.org/officeDocument/2006/relationships/slideLayout" Target="../slideLayouts/slideLayout210.xml"/><Relationship Id="rId28" Type="http://schemas.openxmlformats.org/officeDocument/2006/relationships/slideLayout" Target="../slideLayouts/slideLayout213.xml"/><Relationship Id="rId27" Type="http://schemas.openxmlformats.org/officeDocument/2006/relationships/slideLayout" Target="../slideLayouts/slideLayout212.xml"/><Relationship Id="rId29" Type="http://schemas.openxmlformats.org/officeDocument/2006/relationships/slideLayout" Target="../slideLayouts/slideLayout214.xml"/><Relationship Id="rId51" Type="http://schemas.openxmlformats.org/officeDocument/2006/relationships/slideLayout" Target="../slideLayouts/slideLayout236.xml"/><Relationship Id="rId50" Type="http://schemas.openxmlformats.org/officeDocument/2006/relationships/slideLayout" Target="../slideLayouts/slideLayout235.xml"/><Relationship Id="rId53" Type="http://schemas.openxmlformats.org/officeDocument/2006/relationships/slideLayout" Target="../slideLayouts/slideLayout238.xml"/><Relationship Id="rId52" Type="http://schemas.openxmlformats.org/officeDocument/2006/relationships/slideLayout" Target="../slideLayouts/slideLayout237.xml"/><Relationship Id="rId11" Type="http://schemas.openxmlformats.org/officeDocument/2006/relationships/slideLayout" Target="../slideLayouts/slideLayout196.xml"/><Relationship Id="rId55" Type="http://schemas.openxmlformats.org/officeDocument/2006/relationships/slideLayout" Target="../slideLayouts/slideLayout240.xml"/><Relationship Id="rId10" Type="http://schemas.openxmlformats.org/officeDocument/2006/relationships/slideLayout" Target="../slideLayouts/slideLayout195.xml"/><Relationship Id="rId54" Type="http://schemas.openxmlformats.org/officeDocument/2006/relationships/slideLayout" Target="../slideLayouts/slideLayout239.xml"/><Relationship Id="rId13" Type="http://schemas.openxmlformats.org/officeDocument/2006/relationships/slideLayout" Target="../slideLayouts/slideLayout198.xml"/><Relationship Id="rId57" Type="http://schemas.openxmlformats.org/officeDocument/2006/relationships/slideLayout" Target="../slideLayouts/slideLayout242.xml"/><Relationship Id="rId12" Type="http://schemas.openxmlformats.org/officeDocument/2006/relationships/slideLayout" Target="../slideLayouts/slideLayout197.xml"/><Relationship Id="rId56" Type="http://schemas.openxmlformats.org/officeDocument/2006/relationships/slideLayout" Target="../slideLayouts/slideLayout241.xml"/><Relationship Id="rId15" Type="http://schemas.openxmlformats.org/officeDocument/2006/relationships/slideLayout" Target="../slideLayouts/slideLayout200.xml"/><Relationship Id="rId59" Type="http://schemas.openxmlformats.org/officeDocument/2006/relationships/slideLayout" Target="../slideLayouts/slideLayout244.xml"/><Relationship Id="rId14" Type="http://schemas.openxmlformats.org/officeDocument/2006/relationships/slideLayout" Target="../slideLayouts/slideLayout199.xml"/><Relationship Id="rId58" Type="http://schemas.openxmlformats.org/officeDocument/2006/relationships/slideLayout" Target="../slideLayouts/slideLayout243.xml"/><Relationship Id="rId17" Type="http://schemas.openxmlformats.org/officeDocument/2006/relationships/slideLayout" Target="../slideLayouts/slideLayout202.xml"/><Relationship Id="rId16" Type="http://schemas.openxmlformats.org/officeDocument/2006/relationships/slideLayout" Target="../slideLayouts/slideLayout201.xml"/><Relationship Id="rId19" Type="http://schemas.openxmlformats.org/officeDocument/2006/relationships/slideLayout" Target="../slideLayouts/slideLayout204.xml"/><Relationship Id="rId18"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82" name="Shape 1082"/>
        <p:cNvGrpSpPr/>
        <p:nvPr/>
      </p:nvGrpSpPr>
      <p:grpSpPr>
        <a:xfrm>
          <a:off x="0" y="0"/>
          <a:ext cx="0" cy="0"/>
          <a:chOff x="0" y="0"/>
          <a:chExt cx="0" cy="0"/>
        </a:xfrm>
      </p:grpSpPr>
      <p:sp>
        <p:nvSpPr>
          <p:cNvPr id="1083" name="Google Shape;1083;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751" r:id="rId43"/>
    <p:sldLayoutId id="2147483752"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4" r:id="rId56"/>
    <p:sldLayoutId id="2147483765" r:id="rId57"/>
    <p:sldLayoutId id="2147483766" r:id="rId58"/>
    <p:sldLayoutId id="2147483767" r:id="rId59"/>
    <p:sldLayoutId id="2147483768" r:id="rId60"/>
    <p:sldLayoutId id="2147483769" r:id="rId61"/>
    <p:sldLayoutId id="2147483770" r:id="rId62"/>
    <p:sldLayoutId id="2147483771" r:id="rId63"/>
    <p:sldLayoutId id="2147483772" r:id="rId64"/>
    <p:sldLayoutId id="2147483773" r:id="rId65"/>
    <p:sldLayoutId id="2147483774" r:id="rId66"/>
    <p:sldLayoutId id="2147483775" r:id="rId67"/>
    <p:sldLayoutId id="2147483776" r:id="rId68"/>
    <p:sldLayoutId id="2147483777" r:id="rId69"/>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37" name="Shape 2437"/>
        <p:cNvGrpSpPr/>
        <p:nvPr/>
      </p:nvGrpSpPr>
      <p:grpSpPr>
        <a:xfrm>
          <a:off x="0" y="0"/>
          <a:ext cx="0" cy="0"/>
          <a:chOff x="0" y="0"/>
          <a:chExt cx="0" cy="0"/>
        </a:xfrm>
      </p:grpSpPr>
      <p:sp>
        <p:nvSpPr>
          <p:cNvPr id="2438" name="Google Shape;2438;p1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7" r:id="rId50"/>
    <p:sldLayoutId id="2147483828" r:id="rId51"/>
    <p:sldLayoutId id="2147483829" r:id="rId52"/>
    <p:sldLayoutId id="2147483830" r:id="rId53"/>
    <p:sldLayoutId id="2147483831" r:id="rId54"/>
    <p:sldLayoutId id="2147483832"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484" name="Shape 3484"/>
        <p:cNvGrpSpPr/>
        <p:nvPr/>
      </p:nvGrpSpPr>
      <p:grpSpPr>
        <a:xfrm>
          <a:off x="0" y="0"/>
          <a:ext cx="0" cy="0"/>
          <a:chOff x="0" y="0"/>
          <a:chExt cx="0" cy="0"/>
        </a:xfrm>
      </p:grpSpPr>
      <p:sp>
        <p:nvSpPr>
          <p:cNvPr id="3485" name="Google Shape;3485;p1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 id="2147483868" r:id="rId36"/>
    <p:sldLayoutId id="2147483869" r:id="rId37"/>
    <p:sldLayoutId id="2147483870" r:id="rId38"/>
    <p:sldLayoutId id="2147483871" r:id="rId39"/>
    <p:sldLayoutId id="2147483872" r:id="rId40"/>
    <p:sldLayoutId id="2147483873" r:id="rId41"/>
    <p:sldLayoutId id="2147483874" r:id="rId42"/>
    <p:sldLayoutId id="2147483875" r:id="rId43"/>
    <p:sldLayoutId id="2147483876" r:id="rId44"/>
    <p:sldLayoutId id="2147483877" r:id="rId45"/>
    <p:sldLayoutId id="2147483878" r:id="rId46"/>
    <p:sldLayoutId id="2147483879" r:id="rId47"/>
    <p:sldLayoutId id="2147483880" r:id="rId48"/>
    <p:sldLayoutId id="2147483881" r:id="rId49"/>
    <p:sldLayoutId id="2147483882" r:id="rId50"/>
    <p:sldLayoutId id="2147483883" r:id="rId51"/>
    <p:sldLayoutId id="2147483884" r:id="rId52"/>
    <p:sldLayoutId id="2147483885" r:id="rId53"/>
    <p:sldLayoutId id="2147483886" r:id="rId54"/>
    <p:sldLayoutId id="2147483887" r:id="rId55"/>
    <p:sldLayoutId id="2147483888" r:id="rId56"/>
    <p:sldLayoutId id="2147483889" r:id="rId57"/>
    <p:sldLayoutId id="2147483890" r:id="rId58"/>
    <p:sldLayoutId id="2147483891" r:id="rId59"/>
    <p:sldLayoutId id="2147483892" r:id="rId60"/>
    <p:sldLayoutId id="2147483893" r:id="rId6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1.xml"/><Relationship Id="rId3" Type="http://schemas.openxmlformats.org/officeDocument/2006/relationships/image" Target="../media/image460.png"/><Relationship Id="rId4" Type="http://schemas.openxmlformats.org/officeDocument/2006/relationships/image" Target="../media/image459.png"/><Relationship Id="rId5" Type="http://schemas.openxmlformats.org/officeDocument/2006/relationships/image" Target="../media/image458.png"/><Relationship Id="rId6" Type="http://schemas.openxmlformats.org/officeDocument/2006/relationships/image" Target="../media/image4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2.xml"/><Relationship Id="rId3" Type="http://schemas.openxmlformats.org/officeDocument/2006/relationships/image" Target="../media/image48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2.xml"/><Relationship Id="rId3" Type="http://schemas.openxmlformats.org/officeDocument/2006/relationships/image" Target="../media/image46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7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6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4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4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9.xml"/><Relationship Id="rId3" Type="http://schemas.openxmlformats.org/officeDocument/2006/relationships/image" Target="../media/image48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6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50.xml"/><Relationship Id="rId3" Type="http://schemas.openxmlformats.org/officeDocument/2006/relationships/image" Target="../media/image4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1.xml"/><Relationship Id="rId3" Type="http://schemas.openxmlformats.org/officeDocument/2006/relationships/image" Target="../media/image4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3.xml"/><Relationship Id="rId3" Type="http://schemas.openxmlformats.org/officeDocument/2006/relationships/image" Target="../media/image4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54.xml"/><Relationship Id="rId3" Type="http://schemas.openxmlformats.org/officeDocument/2006/relationships/image" Target="../media/image4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4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4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3.xml"/><Relationship Id="rId3" Type="http://schemas.openxmlformats.org/officeDocument/2006/relationships/image" Target="../media/image48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4.xml"/><Relationship Id="rId3" Type="http://schemas.openxmlformats.org/officeDocument/2006/relationships/image" Target="../media/image479.png"/><Relationship Id="rId4" Type="http://schemas.openxmlformats.org/officeDocument/2006/relationships/image" Target="../media/image4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5.xml"/><Relationship Id="rId3" Type="http://schemas.openxmlformats.org/officeDocument/2006/relationships/image" Target="../media/image482.png"/><Relationship Id="rId4" Type="http://schemas.openxmlformats.org/officeDocument/2006/relationships/image" Target="../media/image4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4" name="Shape 4564"/>
        <p:cNvGrpSpPr/>
        <p:nvPr/>
      </p:nvGrpSpPr>
      <p:grpSpPr>
        <a:xfrm>
          <a:off x="0" y="0"/>
          <a:ext cx="0" cy="0"/>
          <a:chOff x="0" y="0"/>
          <a:chExt cx="0" cy="0"/>
        </a:xfrm>
      </p:grpSpPr>
      <p:sp>
        <p:nvSpPr>
          <p:cNvPr id="4565" name="Google Shape;4565;p251"/>
          <p:cNvSpPr txBox="1"/>
          <p:nvPr>
            <p:ph idx="1"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p>
            <a:pPr indent="0" lvl="0" marL="0" rtl="0" algn="r">
              <a:lnSpc>
                <a:spcPct val="90000"/>
              </a:lnSpc>
              <a:spcBef>
                <a:spcPts val="0"/>
              </a:spcBef>
              <a:spcAft>
                <a:spcPts val="0"/>
              </a:spcAft>
              <a:buClr>
                <a:schemeClr val="lt1"/>
              </a:buClr>
              <a:buSzPts val="2100"/>
              <a:buFont typeface="Arial"/>
              <a:buNone/>
            </a:pPr>
            <a:r>
              <a:rPr lang="en" sz="1100"/>
              <a:t>Lesson XX</a:t>
            </a:r>
            <a:endParaRPr sz="1100"/>
          </a:p>
        </p:txBody>
      </p:sp>
      <p:sp>
        <p:nvSpPr>
          <p:cNvPr id="4566" name="Google Shape;4566;p25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1.3</a:t>
            </a:r>
            <a:endParaRPr/>
          </a:p>
        </p:txBody>
      </p:sp>
      <p:sp>
        <p:nvSpPr>
          <p:cNvPr id="4567" name="Google Shape;4567;p25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Excel Plotting</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1" name="Shape 4641"/>
        <p:cNvGrpSpPr/>
        <p:nvPr/>
      </p:nvGrpSpPr>
      <p:grpSpPr>
        <a:xfrm>
          <a:off x="0" y="0"/>
          <a:ext cx="0" cy="0"/>
          <a:chOff x="0" y="0"/>
          <a:chExt cx="0" cy="0"/>
        </a:xfrm>
      </p:grpSpPr>
      <p:sp>
        <p:nvSpPr>
          <p:cNvPr id="4642" name="Google Shape;4642;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43" name="Google Shape;4643;p2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44" name="Google Shape;4644;p26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Basic Charting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8" name="Shape 4648"/>
        <p:cNvGrpSpPr/>
        <p:nvPr/>
      </p:nvGrpSpPr>
      <p:grpSpPr>
        <a:xfrm>
          <a:off x="0" y="0"/>
          <a:ext cx="0" cy="0"/>
          <a:chOff x="0" y="0"/>
          <a:chExt cx="0" cy="0"/>
        </a:xfrm>
      </p:grpSpPr>
      <p:sp>
        <p:nvSpPr>
          <p:cNvPr id="4649" name="Google Shape;4649;p261"/>
          <p:cNvSpPr txBox="1"/>
          <p:nvPr>
            <p:ph type="ctrTitle"/>
          </p:nvPr>
        </p:nvSpPr>
        <p:spPr>
          <a:xfrm>
            <a:off x="0" y="280550"/>
            <a:ext cx="9144000" cy="624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It is time to learn Excel visualizations!</a:t>
            </a:r>
            <a:endParaRPr b="1">
              <a:latin typeface="Roboto"/>
              <a:ea typeface="Roboto"/>
              <a:cs typeface="Roboto"/>
              <a:sym typeface="Roboto"/>
            </a:endParaRPr>
          </a:p>
        </p:txBody>
      </p:sp>
      <p:sp>
        <p:nvSpPr>
          <p:cNvPr id="4650" name="Google Shape;4650;p261"/>
          <p:cNvSpPr txBox="1"/>
          <p:nvPr>
            <p:ph idx="12" type="sldNum"/>
          </p:nvPr>
        </p:nvSpPr>
        <p:spPr>
          <a:xfrm>
            <a:off x="8229600" y="4923557"/>
            <a:ext cx="914400" cy="219900"/>
          </a:xfrm>
          <a:prstGeom prst="rect">
            <a:avLst/>
          </a:prstGeom>
        </p:spPr>
        <p:txBody>
          <a:bodyPr anchorCtr="0" anchor="ctr" bIns="68575" lIns="68575" spcFirstLastPara="1" rIns="274325" wrap="square" tIns="685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651" name="Google Shape;4651;p261"/>
          <p:cNvSpPr txBox="1"/>
          <p:nvPr>
            <p:ph idx="1" type="body"/>
          </p:nvPr>
        </p:nvSpPr>
        <p:spPr>
          <a:xfrm>
            <a:off x="-1" y="4923555"/>
            <a:ext cx="7959300" cy="219900"/>
          </a:xfrm>
          <a:prstGeom prst="rect">
            <a:avLst/>
          </a:prstGeom>
        </p:spPr>
        <p:txBody>
          <a:bodyPr anchorCtr="0" anchor="ctr" bIns="34275" lIns="342900" spcFirstLastPara="1" rIns="68575" wrap="square" tIns="68575">
            <a:noAutofit/>
          </a:bodyPr>
          <a:lstStyle/>
          <a:p>
            <a:pPr indent="0" lvl="0" marL="0" rtl="0" algn="l">
              <a:spcBef>
                <a:spcPts val="800"/>
              </a:spcBef>
              <a:spcAft>
                <a:spcPts val="0"/>
              </a:spcAft>
              <a:buNone/>
            </a:pPr>
            <a:r>
              <a:t/>
            </a:r>
            <a:endParaRPr/>
          </a:p>
        </p:txBody>
      </p:sp>
      <p:pic>
        <p:nvPicPr>
          <p:cNvPr id="4652" name="Google Shape;4652;p261"/>
          <p:cNvPicPr preferRelativeResize="0"/>
          <p:nvPr/>
        </p:nvPicPr>
        <p:blipFill>
          <a:blip r:embed="rId3">
            <a:alphaModFix/>
          </a:blip>
          <a:stretch>
            <a:fillRect/>
          </a:stretch>
        </p:blipFill>
        <p:spPr>
          <a:xfrm>
            <a:off x="768125" y="2962400"/>
            <a:ext cx="3388001" cy="1742950"/>
          </a:xfrm>
          <a:prstGeom prst="rect">
            <a:avLst/>
          </a:prstGeom>
          <a:noFill/>
          <a:ln>
            <a:noFill/>
          </a:ln>
        </p:spPr>
      </p:pic>
      <p:pic>
        <p:nvPicPr>
          <p:cNvPr id="4653" name="Google Shape;4653;p261"/>
          <p:cNvPicPr preferRelativeResize="0"/>
          <p:nvPr/>
        </p:nvPicPr>
        <p:blipFill>
          <a:blip r:embed="rId4">
            <a:alphaModFix/>
          </a:blip>
          <a:stretch>
            <a:fillRect/>
          </a:stretch>
        </p:blipFill>
        <p:spPr>
          <a:xfrm>
            <a:off x="4841600" y="889035"/>
            <a:ext cx="3388001" cy="1819390"/>
          </a:xfrm>
          <a:prstGeom prst="rect">
            <a:avLst/>
          </a:prstGeom>
          <a:noFill/>
          <a:ln>
            <a:noFill/>
          </a:ln>
        </p:spPr>
      </p:pic>
      <p:pic>
        <p:nvPicPr>
          <p:cNvPr id="4654" name="Google Shape;4654;p261"/>
          <p:cNvPicPr preferRelativeResize="0"/>
          <p:nvPr/>
        </p:nvPicPr>
        <p:blipFill rotWithShape="1">
          <a:blip r:embed="rId5">
            <a:alphaModFix/>
          </a:blip>
          <a:srcRect b="2467" l="0" r="2219" t="0"/>
          <a:stretch/>
        </p:blipFill>
        <p:spPr>
          <a:xfrm>
            <a:off x="768125" y="904850"/>
            <a:ext cx="3325724" cy="1787750"/>
          </a:xfrm>
          <a:prstGeom prst="rect">
            <a:avLst/>
          </a:prstGeom>
          <a:noFill/>
          <a:ln>
            <a:noFill/>
          </a:ln>
        </p:spPr>
      </p:pic>
      <p:pic>
        <p:nvPicPr>
          <p:cNvPr id="4655" name="Google Shape;4655;p261"/>
          <p:cNvPicPr preferRelativeResize="0"/>
          <p:nvPr/>
        </p:nvPicPr>
        <p:blipFill>
          <a:blip r:embed="rId6">
            <a:alphaModFix/>
          </a:blip>
          <a:stretch>
            <a:fillRect/>
          </a:stretch>
        </p:blipFill>
        <p:spPr>
          <a:xfrm>
            <a:off x="4727988" y="2962400"/>
            <a:ext cx="3462812" cy="190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9" name="Shape 4659"/>
        <p:cNvGrpSpPr/>
        <p:nvPr/>
      </p:nvGrpSpPr>
      <p:grpSpPr>
        <a:xfrm>
          <a:off x="0" y="0"/>
          <a:ext cx="0" cy="0"/>
          <a:chOff x="0" y="0"/>
          <a:chExt cx="0" cy="0"/>
        </a:xfrm>
      </p:grpSpPr>
      <p:sp>
        <p:nvSpPr>
          <p:cNvPr id="4660" name="Google Shape;4660;p2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 will look at a few examples and use cases</a:t>
            </a:r>
            <a:endParaRPr/>
          </a:p>
        </p:txBody>
      </p:sp>
      <p:sp>
        <p:nvSpPr>
          <p:cNvPr id="4661" name="Google Shape;4661;p2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662" name="Google Shape;4662;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63" name="Google Shape;4663;p2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64" name="Google Shape;4664;p26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lnSpc>
                <a:spcPct val="150000"/>
              </a:lnSpc>
              <a:spcBef>
                <a:spcPts val="0"/>
              </a:spcBef>
              <a:spcAft>
                <a:spcPts val="0"/>
              </a:spcAft>
              <a:buSzPts val="1400"/>
              <a:buChar char="●"/>
            </a:pPr>
            <a:r>
              <a:rPr lang="en"/>
              <a:t>Try and follow along!</a:t>
            </a:r>
            <a:endParaRPr/>
          </a:p>
          <a:p>
            <a:pPr indent="-317500" lvl="0" marL="457200" rtl="0" algn="l">
              <a:lnSpc>
                <a:spcPct val="150000"/>
              </a:lnSpc>
              <a:spcBef>
                <a:spcPts val="0"/>
              </a:spcBef>
              <a:spcAft>
                <a:spcPts val="0"/>
              </a:spcAft>
              <a:buSzPts val="1400"/>
              <a:buChar char="●"/>
            </a:pPr>
            <a:r>
              <a:rPr lang="en"/>
              <a:t>In  this activity we will</a:t>
            </a:r>
            <a:endParaRPr/>
          </a:p>
          <a:p>
            <a:pPr indent="-317500" lvl="1" marL="914400" rtl="0" algn="l">
              <a:lnSpc>
                <a:spcPct val="150000"/>
              </a:lnSpc>
              <a:spcBef>
                <a:spcPts val="0"/>
              </a:spcBef>
              <a:spcAft>
                <a:spcPts val="0"/>
              </a:spcAft>
              <a:buSzPts val="1400"/>
              <a:buChar char="○"/>
            </a:pPr>
            <a:r>
              <a:rPr lang="en"/>
              <a:t>Look at an example data set</a:t>
            </a:r>
            <a:endParaRPr/>
          </a:p>
          <a:p>
            <a:pPr indent="-317500" lvl="1" marL="914400" rtl="0" algn="l">
              <a:lnSpc>
                <a:spcPct val="150000"/>
              </a:lnSpc>
              <a:spcBef>
                <a:spcPts val="0"/>
              </a:spcBef>
              <a:spcAft>
                <a:spcPts val="0"/>
              </a:spcAft>
              <a:buSzPts val="1400"/>
              <a:buChar char="○"/>
            </a:pPr>
            <a:r>
              <a:rPr lang="en"/>
              <a:t>Select data of interest</a:t>
            </a:r>
            <a:endParaRPr/>
          </a:p>
          <a:p>
            <a:pPr indent="-317500" lvl="1" marL="914400" rtl="0" algn="l">
              <a:lnSpc>
                <a:spcPct val="150000"/>
              </a:lnSpc>
              <a:spcBef>
                <a:spcPts val="0"/>
              </a:spcBef>
              <a:spcAft>
                <a:spcPts val="0"/>
              </a:spcAft>
              <a:buSzPts val="1400"/>
              <a:buChar char="○"/>
            </a:pPr>
            <a:r>
              <a:rPr lang="en"/>
              <a:t>Visualize selected data</a:t>
            </a:r>
            <a:endParaRPr/>
          </a:p>
          <a:p>
            <a:pPr indent="-317500" lvl="1" marL="914400" rtl="0" algn="l">
              <a:lnSpc>
                <a:spcPct val="150000"/>
              </a:lnSpc>
              <a:spcBef>
                <a:spcPts val="0"/>
              </a:spcBef>
              <a:spcAft>
                <a:spcPts val="0"/>
              </a:spcAft>
              <a:buSzPts val="1400"/>
              <a:buChar char="○"/>
            </a:pPr>
            <a:r>
              <a:rPr lang="en"/>
              <a:t>Add labels and titles to our visualization</a:t>
            </a:r>
            <a:endParaRPr/>
          </a:p>
          <a:p>
            <a:pPr indent="-317500" lvl="0" marL="457200" rtl="0" algn="l">
              <a:lnSpc>
                <a:spcPct val="150000"/>
              </a:lnSpc>
              <a:spcBef>
                <a:spcPts val="0"/>
              </a:spcBef>
              <a:spcAft>
                <a:spcPts val="0"/>
              </a:spcAft>
              <a:buSzPts val="1400"/>
              <a:buChar char="●"/>
            </a:pPr>
            <a:r>
              <a:rPr lang="en"/>
              <a:t>Do not hesitate to ask questions</a:t>
            </a:r>
            <a:endParaRPr/>
          </a:p>
          <a:p>
            <a:pPr indent="-317500" lvl="0" marL="457200" rtl="0" algn="l">
              <a:lnSpc>
                <a:spcPct val="150000"/>
              </a:lnSpc>
              <a:spcBef>
                <a:spcPts val="0"/>
              </a:spcBef>
              <a:spcAft>
                <a:spcPts val="0"/>
              </a:spcAft>
              <a:buSzPts val="1400"/>
              <a:buChar char="●"/>
            </a:pPr>
            <a:r>
              <a:rPr lang="en"/>
              <a:t>Our TAs will slack out images for each operating system</a:t>
            </a:r>
            <a:endParaRPr/>
          </a:p>
        </p:txBody>
      </p:sp>
      <p:pic>
        <p:nvPicPr>
          <p:cNvPr id="4665" name="Google Shape;4665;p262"/>
          <p:cNvPicPr preferRelativeResize="0"/>
          <p:nvPr/>
        </p:nvPicPr>
        <p:blipFill>
          <a:blip r:embed="rId3">
            <a:alphaModFix/>
          </a:blip>
          <a:stretch>
            <a:fillRect/>
          </a:stretch>
        </p:blipFill>
        <p:spPr>
          <a:xfrm>
            <a:off x="5715213" y="0"/>
            <a:ext cx="3441076" cy="5143503"/>
          </a:xfrm>
          <a:prstGeom prst="rect">
            <a:avLst/>
          </a:prstGeom>
          <a:noFill/>
          <a:ln>
            <a:noFill/>
          </a:ln>
        </p:spPr>
      </p:pic>
      <p:sp>
        <p:nvSpPr>
          <p:cNvPr id="4666" name="Google Shape;4666;p262"/>
          <p:cNvSpPr txBox="1"/>
          <p:nvPr/>
        </p:nvSpPr>
        <p:spPr>
          <a:xfrm rot="124108">
            <a:off x="7106189" y="153376"/>
            <a:ext cx="1994800" cy="130225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t>Real geniuses ask questions!</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0" name="Shape 4670"/>
        <p:cNvGrpSpPr/>
        <p:nvPr/>
      </p:nvGrpSpPr>
      <p:grpSpPr>
        <a:xfrm>
          <a:off x="0" y="0"/>
          <a:ext cx="0" cy="0"/>
          <a:chOff x="0" y="0"/>
          <a:chExt cx="0" cy="0"/>
        </a:xfrm>
      </p:grpSpPr>
      <p:sp>
        <p:nvSpPr>
          <p:cNvPr id="4671" name="Google Shape;4671;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72" name="Google Shape;4672;p263"/>
          <p:cNvSpPr txBox="1"/>
          <p:nvPr/>
        </p:nvSpPr>
        <p:spPr>
          <a:xfrm>
            <a:off x="273150" y="579150"/>
            <a:ext cx="4760700" cy="7542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Inconsolata"/>
                <a:ea typeface="Inconsolata"/>
                <a:cs typeface="Inconsolata"/>
                <a:sym typeface="Inconsolata"/>
              </a:rPr>
              <a:t>&lt; Demo Time &gt;</a:t>
            </a:r>
            <a:endParaRPr sz="4400">
              <a:latin typeface="Inconsolata"/>
              <a:ea typeface="Inconsolata"/>
              <a:cs typeface="Inconsolata"/>
              <a:sym typeface="Inconsolat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6" name="Shape 4676"/>
        <p:cNvGrpSpPr/>
        <p:nvPr/>
      </p:nvGrpSpPr>
      <p:grpSpPr>
        <a:xfrm>
          <a:off x="0" y="0"/>
          <a:ext cx="0" cy="0"/>
          <a:chOff x="0" y="0"/>
          <a:chExt cx="0" cy="0"/>
        </a:xfrm>
      </p:grpSpPr>
      <p:sp>
        <p:nvSpPr>
          <p:cNvPr id="4677" name="Google Shape;4677;p26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4678" name="Google Shape;4678;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79" name="Google Shape;4679;p2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80" name="Google Shape;4680;p26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a:t>
            </a:r>
            <a:r>
              <a:rPr lang="en"/>
              <a:t>: The Line and Bar Grades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4" name="Shape 4684"/>
        <p:cNvGrpSpPr/>
        <p:nvPr/>
      </p:nvGrpSpPr>
      <p:grpSpPr>
        <a:xfrm>
          <a:off x="0" y="0"/>
          <a:ext cx="0" cy="0"/>
          <a:chOff x="0" y="0"/>
          <a:chExt cx="0" cy="0"/>
        </a:xfrm>
      </p:grpSpPr>
      <p:sp>
        <p:nvSpPr>
          <p:cNvPr id="4685" name="Google Shape;4685;p26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4686" name="Google Shape;4686;p2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87" name="Google Shape;4687;p2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Line and Bar Grades</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688" name="Google Shape;4688;p265"/>
          <p:cNvSpPr txBox="1"/>
          <p:nvPr>
            <p:ph idx="2" type="body"/>
          </p:nvPr>
        </p:nvSpPr>
        <p:spPr>
          <a:xfrm>
            <a:off x="175" y="862775"/>
            <a:ext cx="9144000" cy="3620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You are going to take the role of a teacher upon yourself for this activity as you create a series of bar and line graphs that visualize the grades of your class over the course of a semester.</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
              <a:t>Instructions:</a:t>
            </a:r>
            <a:endParaRPr/>
          </a:p>
          <a:p>
            <a:pPr indent="-317500" lvl="0" marL="457200" rtl="0" algn="l">
              <a:spcBef>
                <a:spcPts val="400"/>
              </a:spcBef>
              <a:spcAft>
                <a:spcPts val="0"/>
              </a:spcAft>
              <a:buSzPts val="1400"/>
              <a:buChar char="●"/>
            </a:pPr>
            <a:r>
              <a:rPr lang="en"/>
              <a:t>Create a series of bar graphs that visualize the grades of all students in the class, one graph for every month.</a:t>
            </a:r>
            <a:endParaRPr/>
          </a:p>
          <a:p>
            <a:pPr indent="-317500" lvl="0" marL="457200" rtl="0" algn="l">
              <a:spcBef>
                <a:spcPts val="0"/>
              </a:spcBef>
              <a:spcAft>
                <a:spcPts val="0"/>
              </a:spcAft>
              <a:buSzPts val="1400"/>
              <a:buChar char="●"/>
            </a:pPr>
            <a:r>
              <a:rPr lang="en"/>
              <a:t>Create a line graph using all of the data that can be used to compare students' grades across the semester.</a:t>
            </a:r>
            <a:endParaRPr/>
          </a:p>
          <a:p>
            <a:pPr indent="-317500" lvl="1" marL="914400" rtl="0" algn="l">
              <a:spcBef>
                <a:spcPts val="0"/>
              </a:spcBef>
              <a:spcAft>
                <a:spcPts val="0"/>
              </a:spcAft>
              <a:buSzPts val="1400"/>
              <a:buChar char="○"/>
            </a:pPr>
            <a:r>
              <a:rPr lang="en"/>
              <a:t>Use filtering in the line graph to allow you to drill down to a specific student's progress throughout the semester.</a:t>
            </a:r>
            <a:endParaRPr/>
          </a:p>
          <a:p>
            <a:pPr indent="0" lvl="0" marL="0" rtl="0" algn="l">
              <a:spcBef>
                <a:spcPts val="400"/>
              </a:spcBef>
              <a:spcAft>
                <a:spcPts val="0"/>
              </a:spcAft>
              <a:buNone/>
            </a:pPr>
            <a:r>
              <a:rPr b="1" lang="en"/>
              <a:t>Hint:</a:t>
            </a:r>
            <a:endParaRPr b="1"/>
          </a:p>
          <a:p>
            <a:pPr indent="-317500" lvl="0" marL="457200" rtl="0" algn="l">
              <a:spcBef>
                <a:spcPts val="400"/>
              </a:spcBef>
              <a:spcAft>
                <a:spcPts val="0"/>
              </a:spcAft>
              <a:buSzPts val="1400"/>
              <a:buChar char="●"/>
            </a:pPr>
            <a:r>
              <a:rPr lang="en"/>
              <a:t>When duplicating bar graphs, it pays to get the formatting and look of the chart where you want it for the first graph (e.g. for January), and to then copy that chart and re-select the data for the subsequent copies (keeping the style and format, but just changing the data).</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4689" name="Google Shape;4689;p26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3" name="Shape 4693"/>
        <p:cNvGrpSpPr/>
        <p:nvPr/>
      </p:nvGrpSpPr>
      <p:grpSpPr>
        <a:xfrm>
          <a:off x="0" y="0"/>
          <a:ext cx="0" cy="0"/>
          <a:chOff x="0" y="0"/>
          <a:chExt cx="0" cy="0"/>
        </a:xfrm>
      </p:grpSpPr>
      <p:sp>
        <p:nvSpPr>
          <p:cNvPr id="4694" name="Google Shape;4694;p2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95" name="Google Shape;4695;p2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9" name="Shape 4699"/>
        <p:cNvGrpSpPr/>
        <p:nvPr/>
      </p:nvGrpSpPr>
      <p:grpSpPr>
        <a:xfrm>
          <a:off x="0" y="0"/>
          <a:ext cx="0" cy="0"/>
          <a:chOff x="0" y="0"/>
          <a:chExt cx="0" cy="0"/>
        </a:xfrm>
      </p:grpSpPr>
      <p:sp>
        <p:nvSpPr>
          <p:cNvPr id="4700" name="Google Shape;4700;p2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01" name="Google Shape;4701;p2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02" name="Google Shape;4702;p26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Scatter Plots and Trend Lines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6" name="Shape 4706"/>
        <p:cNvGrpSpPr/>
        <p:nvPr/>
      </p:nvGrpSpPr>
      <p:grpSpPr>
        <a:xfrm>
          <a:off x="0" y="0"/>
          <a:ext cx="0" cy="0"/>
          <a:chOff x="0" y="0"/>
          <a:chExt cx="0" cy="0"/>
        </a:xfrm>
      </p:grpSpPr>
      <p:sp>
        <p:nvSpPr>
          <p:cNvPr id="4707" name="Google Shape;4707;p2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Scatter plots are a powerful visualization tool!</a:t>
            </a:r>
            <a:endParaRPr/>
          </a:p>
        </p:txBody>
      </p:sp>
      <p:sp>
        <p:nvSpPr>
          <p:cNvPr id="4708" name="Google Shape;4708;p2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709" name="Google Shape;4709;p2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10" name="Google Shape;4710;p2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11" name="Google Shape;4711;p268"/>
          <p:cNvSpPr txBox="1"/>
          <p:nvPr>
            <p:ph idx="3" type="body"/>
          </p:nvPr>
        </p:nvSpPr>
        <p:spPr>
          <a:xfrm>
            <a:off x="175" y="1284250"/>
            <a:ext cx="4578300" cy="36222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Visualizes the comparison between two variables</a:t>
            </a:r>
            <a:endParaRPr/>
          </a:p>
          <a:p>
            <a:pPr indent="-317500" lvl="1" marL="914400" rtl="0" algn="l">
              <a:spcBef>
                <a:spcPts val="0"/>
              </a:spcBef>
              <a:spcAft>
                <a:spcPts val="0"/>
              </a:spcAft>
              <a:buSzPts val="1400"/>
              <a:buChar char="○"/>
            </a:pPr>
            <a:r>
              <a:rPr lang="en">
                <a:solidFill>
                  <a:srgbClr val="FF0000"/>
                </a:solidFill>
              </a:rPr>
              <a:t>One variable</a:t>
            </a:r>
            <a:r>
              <a:rPr lang="en"/>
              <a:t> is located on the x-axis</a:t>
            </a:r>
            <a:endParaRPr/>
          </a:p>
          <a:p>
            <a:pPr indent="-317500" lvl="1" marL="914400" rtl="0" algn="l">
              <a:spcBef>
                <a:spcPts val="0"/>
              </a:spcBef>
              <a:spcAft>
                <a:spcPts val="0"/>
              </a:spcAft>
              <a:buSzPts val="1400"/>
              <a:buChar char="○"/>
            </a:pPr>
            <a:r>
              <a:rPr lang="en">
                <a:solidFill>
                  <a:srgbClr val="93C47D"/>
                </a:solidFill>
              </a:rPr>
              <a:t>Another variable</a:t>
            </a:r>
            <a:r>
              <a:rPr lang="en"/>
              <a:t> is plotted on the y-axis</a:t>
            </a:r>
            <a:endParaRPr/>
          </a:p>
          <a:p>
            <a:pPr indent="-317500" lvl="1" marL="914400" rtl="0" algn="l">
              <a:spcBef>
                <a:spcPts val="0"/>
              </a:spcBef>
              <a:spcAft>
                <a:spcPts val="0"/>
              </a:spcAft>
              <a:buSzPts val="1400"/>
              <a:buChar char="○"/>
            </a:pPr>
            <a:r>
              <a:rPr lang="en"/>
              <a:t>Each data point represents a pair of measurements</a:t>
            </a:r>
            <a:endParaRPr/>
          </a:p>
          <a:p>
            <a:pPr indent="-317500" lvl="0" marL="457200" rtl="0" algn="l">
              <a:spcBef>
                <a:spcPts val="0"/>
              </a:spcBef>
              <a:spcAft>
                <a:spcPts val="0"/>
              </a:spcAft>
              <a:buSzPts val="1400"/>
              <a:buChar char="●"/>
            </a:pPr>
            <a:r>
              <a:rPr lang="en"/>
              <a:t>Measurements on a scatter plot are </a:t>
            </a:r>
            <a:r>
              <a:rPr b="1" lang="en"/>
              <a:t>independent </a:t>
            </a:r>
            <a:endParaRPr/>
          </a:p>
          <a:p>
            <a:pPr indent="-317500" lvl="0" marL="457200" rtl="0" algn="l">
              <a:spcBef>
                <a:spcPts val="0"/>
              </a:spcBef>
              <a:spcAft>
                <a:spcPts val="0"/>
              </a:spcAft>
              <a:buSzPts val="1400"/>
              <a:buChar char="●"/>
            </a:pPr>
            <a:r>
              <a:rPr lang="en"/>
              <a:t>Scatter plots can help to identify positive or negative relationships between two variables</a:t>
            </a:r>
            <a:endParaRPr/>
          </a:p>
          <a:p>
            <a:pPr indent="-317500" lvl="1" marL="914400" rtl="0" algn="l">
              <a:spcBef>
                <a:spcPts val="0"/>
              </a:spcBef>
              <a:spcAft>
                <a:spcPts val="0"/>
              </a:spcAft>
              <a:buSzPts val="1400"/>
              <a:buChar char="○"/>
            </a:pPr>
            <a:r>
              <a:rPr lang="en"/>
              <a:t>Adding a trend line to a scatterplot can visualize this relationship even easier!</a:t>
            </a:r>
            <a:endParaRPr/>
          </a:p>
        </p:txBody>
      </p:sp>
      <p:pic>
        <p:nvPicPr>
          <p:cNvPr id="4712" name="Google Shape;4712;p268"/>
          <p:cNvPicPr preferRelativeResize="0"/>
          <p:nvPr/>
        </p:nvPicPr>
        <p:blipFill>
          <a:blip r:embed="rId3">
            <a:alphaModFix/>
          </a:blip>
          <a:stretch>
            <a:fillRect/>
          </a:stretch>
        </p:blipFill>
        <p:spPr>
          <a:xfrm>
            <a:off x="4711225" y="1627638"/>
            <a:ext cx="4260726" cy="2497814"/>
          </a:xfrm>
          <a:prstGeom prst="rect">
            <a:avLst/>
          </a:prstGeom>
          <a:noFill/>
          <a:ln>
            <a:noFill/>
          </a:ln>
        </p:spPr>
      </p:pic>
      <p:sp>
        <p:nvSpPr>
          <p:cNvPr id="4713" name="Google Shape;4713;p268"/>
          <p:cNvSpPr/>
          <p:nvPr/>
        </p:nvSpPr>
        <p:spPr>
          <a:xfrm>
            <a:off x="6379850" y="3858025"/>
            <a:ext cx="1251000" cy="19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68"/>
          <p:cNvSpPr/>
          <p:nvPr/>
        </p:nvSpPr>
        <p:spPr>
          <a:xfrm>
            <a:off x="4807800" y="2349100"/>
            <a:ext cx="203100" cy="10872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8" name="Shape 4718"/>
        <p:cNvGrpSpPr/>
        <p:nvPr/>
      </p:nvGrpSpPr>
      <p:grpSpPr>
        <a:xfrm>
          <a:off x="0" y="0"/>
          <a:ext cx="0" cy="0"/>
          <a:chOff x="0" y="0"/>
          <a:chExt cx="0" cy="0"/>
        </a:xfrm>
      </p:grpSpPr>
      <p:sp>
        <p:nvSpPr>
          <p:cNvPr id="4719" name="Google Shape;4719;p2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20" name="Google Shape;4720;p269"/>
          <p:cNvSpPr txBox="1"/>
          <p:nvPr/>
        </p:nvSpPr>
        <p:spPr>
          <a:xfrm>
            <a:off x="273150" y="579150"/>
            <a:ext cx="4760700" cy="7542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Inconsolata"/>
                <a:ea typeface="Inconsolata"/>
                <a:cs typeface="Inconsolata"/>
                <a:sym typeface="Inconsolata"/>
              </a:rPr>
              <a:t>&lt; Demo Time &gt;</a:t>
            </a:r>
            <a:endParaRPr sz="4400">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1" name="Shape 4571"/>
        <p:cNvGrpSpPr/>
        <p:nvPr/>
      </p:nvGrpSpPr>
      <p:grpSpPr>
        <a:xfrm>
          <a:off x="0" y="0"/>
          <a:ext cx="0" cy="0"/>
          <a:chOff x="0" y="0"/>
          <a:chExt cx="0" cy="0"/>
        </a:xfrm>
      </p:grpSpPr>
      <p:sp>
        <p:nvSpPr>
          <p:cNvPr id="4572" name="Google Shape;4572;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573" name="Google Shape;4573;p252"/>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4" name="Shape 4724"/>
        <p:cNvGrpSpPr/>
        <p:nvPr/>
      </p:nvGrpSpPr>
      <p:grpSpPr>
        <a:xfrm>
          <a:off x="0" y="0"/>
          <a:ext cx="0" cy="0"/>
          <a:chOff x="0" y="0"/>
          <a:chExt cx="0" cy="0"/>
        </a:xfrm>
      </p:grpSpPr>
      <p:sp>
        <p:nvSpPr>
          <p:cNvPr id="4725" name="Google Shape;4725;p27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4726" name="Google Shape;4726;p2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27" name="Google Shape;4727;p2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28" name="Google Shape;4728;p27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Partner Activity</a:t>
            </a:r>
            <a:r>
              <a:rPr lang="en"/>
              <a:t>: Video Game Sales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2" name="Shape 4732"/>
        <p:cNvGrpSpPr/>
        <p:nvPr/>
      </p:nvGrpSpPr>
      <p:grpSpPr>
        <a:xfrm>
          <a:off x="0" y="0"/>
          <a:ext cx="0" cy="0"/>
          <a:chOff x="0" y="0"/>
          <a:chExt cx="0" cy="0"/>
        </a:xfrm>
      </p:grpSpPr>
      <p:sp>
        <p:nvSpPr>
          <p:cNvPr id="4733" name="Google Shape;4733;p27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4734" name="Google Shape;4734;p2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35" name="Google Shape;4735;p2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t>
            </a:r>
            <a:r>
              <a:rPr lang="en"/>
              <a:t>Activity: </a:t>
            </a:r>
            <a:r>
              <a:rPr lang="en">
                <a:latin typeface="Roboto Light"/>
                <a:ea typeface="Roboto Light"/>
                <a:cs typeface="Roboto Light"/>
                <a:sym typeface="Roboto Light"/>
              </a:rPr>
              <a:t>Video Game Sales</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736" name="Google Shape;4736;p271"/>
          <p:cNvSpPr txBox="1"/>
          <p:nvPr>
            <p:ph idx="2" type="body"/>
          </p:nvPr>
        </p:nvSpPr>
        <p:spPr>
          <a:xfrm>
            <a:off x="175" y="862775"/>
            <a:ext cx="9144000" cy="3620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In this activity, you will pair up with one of your classmates in order to create a series of scatter plots which will compare video game sales across regions.</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
                <a:solidFill>
                  <a:schemeClr val="dk1"/>
                </a:solidFill>
              </a:rPr>
              <a:t>Instructions:</a:t>
            </a:r>
            <a:endParaRPr/>
          </a:p>
          <a:p>
            <a:pPr indent="-317500" lvl="0" marL="457200" rtl="0" algn="l">
              <a:lnSpc>
                <a:spcPct val="115000"/>
              </a:lnSpc>
              <a:spcBef>
                <a:spcPts val="400"/>
              </a:spcBef>
              <a:spcAft>
                <a:spcPts val="0"/>
              </a:spcAft>
              <a:buSzPts val="1400"/>
              <a:buChar char="●"/>
            </a:pPr>
            <a:r>
              <a:rPr lang="en"/>
              <a:t>Create a scatter plot that compares the NA (North American) sales of games versus the global sales of games. Make sure to add in axis titles, a chart title, and a trend line.</a:t>
            </a:r>
            <a:endParaRPr/>
          </a:p>
          <a:p>
            <a:pPr indent="-317500" lvl="0" marL="457200" rtl="0" algn="l">
              <a:lnSpc>
                <a:spcPct val="115000"/>
              </a:lnSpc>
              <a:spcBef>
                <a:spcPts val="0"/>
              </a:spcBef>
              <a:spcAft>
                <a:spcPts val="0"/>
              </a:spcAft>
              <a:buSzPts val="1400"/>
              <a:buChar char="●"/>
            </a:pPr>
            <a:r>
              <a:rPr lang="en"/>
              <a:t>Create a scatter plot that compares the EU (European) sales of games versus the global sales of games. Make sure to add in axis titles, a chart title, and a trend line</a:t>
            </a:r>
            <a:endParaRPr/>
          </a:p>
          <a:p>
            <a:pPr indent="-317500" lvl="0" marL="457200" rtl="0" algn="l">
              <a:lnSpc>
                <a:spcPct val="115000"/>
              </a:lnSpc>
              <a:spcBef>
                <a:spcPts val="0"/>
              </a:spcBef>
              <a:spcAft>
                <a:spcPts val="0"/>
              </a:spcAft>
              <a:buSzPts val="1400"/>
              <a:buChar char="●"/>
            </a:pPr>
            <a:r>
              <a:rPr lang="en"/>
              <a:t>Create a scatter plot that compares the JP (Japanese) sales of games versus the global sales of games. Make sure to add in axis titles, a chart title, and a trend line.</a:t>
            </a:r>
            <a:endParaRPr/>
          </a:p>
          <a:p>
            <a:pPr indent="-317500" lvl="0" marL="457200" rtl="0" algn="l">
              <a:lnSpc>
                <a:spcPct val="115000"/>
              </a:lnSpc>
              <a:spcBef>
                <a:spcPts val="0"/>
              </a:spcBef>
              <a:spcAft>
                <a:spcPts val="0"/>
              </a:spcAft>
              <a:buSzPts val="1400"/>
              <a:buChar char="●"/>
            </a:pPr>
            <a:r>
              <a:rPr lang="en"/>
              <a:t>Create a scatter plot that compares other sales of games versus the global sales of games. Make sure to add in axis titles, a chart title, and a trend line.</a:t>
            </a:r>
            <a:endParaRPr/>
          </a:p>
          <a:p>
            <a:pPr indent="-317500" lvl="0" marL="457200" rtl="0" algn="l">
              <a:lnSpc>
                <a:spcPct val="115000"/>
              </a:lnSpc>
              <a:spcBef>
                <a:spcPts val="0"/>
              </a:spcBef>
              <a:spcAft>
                <a:spcPts val="0"/>
              </a:spcAft>
              <a:buSzPts val="1400"/>
              <a:buChar char="●"/>
            </a:pPr>
            <a:r>
              <a:rPr lang="en"/>
              <a:t>Go back into each of your charts and modify the axes so that they are consistent for each chart.</a:t>
            </a:r>
            <a:endParaRPr/>
          </a:p>
          <a:p>
            <a:pPr indent="-317500" lvl="1" marL="914400" rtl="0" algn="l">
              <a:lnSpc>
                <a:spcPct val="115000"/>
              </a:lnSpc>
              <a:spcBef>
                <a:spcPts val="0"/>
              </a:spcBef>
              <a:spcAft>
                <a:spcPts val="0"/>
              </a:spcAft>
              <a:buSzPts val="1400"/>
              <a:buChar char="○"/>
            </a:pPr>
            <a:r>
              <a:rPr lang="en"/>
              <a:t>Without consistency of margins between your charts they could be considered misleading.</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4737" name="Google Shape;4737;p27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1" name="Shape 4741"/>
        <p:cNvGrpSpPr/>
        <p:nvPr/>
      </p:nvGrpSpPr>
      <p:grpSpPr>
        <a:xfrm>
          <a:off x="0" y="0"/>
          <a:ext cx="0" cy="0"/>
          <a:chOff x="0" y="0"/>
          <a:chExt cx="0" cy="0"/>
        </a:xfrm>
      </p:grpSpPr>
      <p:sp>
        <p:nvSpPr>
          <p:cNvPr id="4742" name="Google Shape;4742;p2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43" name="Google Shape;4743;p2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7" name="Shape 4747"/>
        <p:cNvGrpSpPr/>
        <p:nvPr/>
      </p:nvGrpSpPr>
      <p:grpSpPr>
        <a:xfrm>
          <a:off x="0" y="0"/>
          <a:ext cx="0" cy="0"/>
          <a:chOff x="0" y="0"/>
          <a:chExt cx="0" cy="0"/>
        </a:xfrm>
      </p:grpSpPr>
      <p:sp>
        <p:nvSpPr>
          <p:cNvPr id="4748" name="Google Shape;4748;p2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49" name="Google Shape;4749;p2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50" name="Google Shape;4750;p27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The Need to Filter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4" name="Shape 4754"/>
        <p:cNvGrpSpPr/>
        <p:nvPr/>
      </p:nvGrpSpPr>
      <p:grpSpPr>
        <a:xfrm>
          <a:off x="0" y="0"/>
          <a:ext cx="0" cy="0"/>
          <a:chOff x="0" y="0"/>
          <a:chExt cx="0" cy="0"/>
        </a:xfrm>
      </p:grpSpPr>
      <p:sp>
        <p:nvSpPr>
          <p:cNvPr id="4755" name="Google Shape;4755;p27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Did you notice anything about the data from the last activity?</a:t>
            </a:r>
            <a:endParaRPr/>
          </a:p>
        </p:txBody>
      </p:sp>
      <p:sp>
        <p:nvSpPr>
          <p:cNvPr id="4756" name="Google Shape;4756;p2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757" name="Google Shape;4757;p2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58" name="Google Shape;4758;p2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759" name="Google Shape;4759;p274"/>
          <p:cNvPicPr preferRelativeResize="0"/>
          <p:nvPr/>
        </p:nvPicPr>
        <p:blipFill>
          <a:blip r:embed="rId3">
            <a:alphaModFix/>
          </a:blip>
          <a:stretch>
            <a:fillRect/>
          </a:stretch>
        </p:blipFill>
        <p:spPr>
          <a:xfrm>
            <a:off x="152400" y="1183050"/>
            <a:ext cx="8839200" cy="839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3" name="Shape 4763"/>
        <p:cNvGrpSpPr/>
        <p:nvPr/>
      </p:nvGrpSpPr>
      <p:grpSpPr>
        <a:xfrm>
          <a:off x="0" y="0"/>
          <a:ext cx="0" cy="0"/>
          <a:chOff x="0" y="0"/>
          <a:chExt cx="0" cy="0"/>
        </a:xfrm>
      </p:grpSpPr>
      <p:sp>
        <p:nvSpPr>
          <p:cNvPr id="4764" name="Google Shape;4764;p27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There was a </a:t>
            </a:r>
            <a:r>
              <a:rPr b="1" lang="en">
                <a:latin typeface="Roboto"/>
                <a:ea typeface="Roboto"/>
                <a:cs typeface="Roboto"/>
                <a:sym typeface="Roboto"/>
              </a:rPr>
              <a:t>LOT</a:t>
            </a:r>
            <a:r>
              <a:rPr lang="en"/>
              <a:t> of unused data</a:t>
            </a:r>
            <a:endParaRPr/>
          </a:p>
        </p:txBody>
      </p:sp>
      <p:sp>
        <p:nvSpPr>
          <p:cNvPr id="4765" name="Google Shape;4765;p2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766" name="Google Shape;4766;p2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67" name="Google Shape;4767;p2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768" name="Google Shape;4768;p275"/>
          <p:cNvPicPr preferRelativeResize="0"/>
          <p:nvPr/>
        </p:nvPicPr>
        <p:blipFill>
          <a:blip r:embed="rId3">
            <a:alphaModFix/>
          </a:blip>
          <a:stretch>
            <a:fillRect/>
          </a:stretch>
        </p:blipFill>
        <p:spPr>
          <a:xfrm>
            <a:off x="152400" y="1183050"/>
            <a:ext cx="8839200" cy="839099"/>
          </a:xfrm>
          <a:prstGeom prst="rect">
            <a:avLst/>
          </a:prstGeom>
          <a:noFill/>
          <a:ln>
            <a:noFill/>
          </a:ln>
        </p:spPr>
      </p:pic>
      <p:sp>
        <p:nvSpPr>
          <p:cNvPr id="4769" name="Google Shape;4769;p275"/>
          <p:cNvSpPr/>
          <p:nvPr/>
        </p:nvSpPr>
        <p:spPr>
          <a:xfrm>
            <a:off x="1211775"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75"/>
          <p:cNvSpPr/>
          <p:nvPr/>
        </p:nvSpPr>
        <p:spPr>
          <a:xfrm>
            <a:off x="1689950"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75"/>
          <p:cNvSpPr/>
          <p:nvPr/>
        </p:nvSpPr>
        <p:spPr>
          <a:xfrm>
            <a:off x="2233600"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75"/>
          <p:cNvSpPr/>
          <p:nvPr/>
        </p:nvSpPr>
        <p:spPr>
          <a:xfrm>
            <a:off x="3006525"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75"/>
          <p:cNvSpPr/>
          <p:nvPr/>
        </p:nvSpPr>
        <p:spPr>
          <a:xfrm>
            <a:off x="3713925"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75"/>
          <p:cNvSpPr/>
          <p:nvPr/>
        </p:nvSpPr>
        <p:spPr>
          <a:xfrm>
            <a:off x="4205200"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75"/>
          <p:cNvSpPr/>
          <p:nvPr/>
        </p:nvSpPr>
        <p:spPr>
          <a:xfrm>
            <a:off x="4637500"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75"/>
          <p:cNvSpPr/>
          <p:nvPr/>
        </p:nvSpPr>
        <p:spPr>
          <a:xfrm>
            <a:off x="5069800"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75"/>
          <p:cNvSpPr/>
          <p:nvPr/>
        </p:nvSpPr>
        <p:spPr>
          <a:xfrm>
            <a:off x="7775000"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75"/>
          <p:cNvSpPr/>
          <p:nvPr/>
        </p:nvSpPr>
        <p:spPr>
          <a:xfrm>
            <a:off x="8272800"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75"/>
          <p:cNvSpPr/>
          <p:nvPr/>
        </p:nvSpPr>
        <p:spPr>
          <a:xfrm>
            <a:off x="8685475"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75"/>
          <p:cNvSpPr/>
          <p:nvPr/>
        </p:nvSpPr>
        <p:spPr>
          <a:xfrm>
            <a:off x="524025" y="2128800"/>
            <a:ext cx="261900" cy="491400"/>
          </a:xfrm>
          <a:prstGeom prst="upArrow">
            <a:avLst>
              <a:gd fmla="val 50000" name="adj1"/>
              <a:gd fmla="val 50000" name="adj2"/>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75"/>
          <p:cNvSpPr txBox="1"/>
          <p:nvPr/>
        </p:nvSpPr>
        <p:spPr>
          <a:xfrm>
            <a:off x="152400" y="2882075"/>
            <a:ext cx="8421600" cy="897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Most data sets contain multiple variables and factors</a:t>
            </a:r>
            <a:endParaRPr/>
          </a:p>
          <a:p>
            <a:pPr indent="-317500" lvl="0" marL="457200" rtl="0" algn="l">
              <a:lnSpc>
                <a:spcPct val="150000"/>
              </a:lnSpc>
              <a:spcBef>
                <a:spcPts val="0"/>
              </a:spcBef>
              <a:spcAft>
                <a:spcPts val="0"/>
              </a:spcAft>
              <a:buSzPts val="1400"/>
              <a:buChar char="●"/>
            </a:pPr>
            <a:r>
              <a:rPr lang="en"/>
              <a:t>It can be difficult to determine what data is useful when exploring a data set</a:t>
            </a:r>
            <a:endParaRPr/>
          </a:p>
          <a:p>
            <a:pPr indent="-317500" lvl="0" marL="457200" rtl="0" algn="l">
              <a:lnSpc>
                <a:spcPct val="150000"/>
              </a:lnSpc>
              <a:spcBef>
                <a:spcPts val="0"/>
              </a:spcBef>
              <a:spcAft>
                <a:spcPts val="0"/>
              </a:spcAft>
              <a:buSzPts val="1400"/>
              <a:buChar char="●"/>
            </a:pPr>
            <a:r>
              <a:rPr lang="en"/>
              <a:t>It can be hard to locate data of interest</a:t>
            </a:r>
            <a:endParaRPr/>
          </a:p>
          <a:p>
            <a:pPr indent="-317500" lvl="0" marL="457200" rtl="0" algn="l">
              <a:lnSpc>
                <a:spcPct val="150000"/>
              </a:lnSpc>
              <a:spcBef>
                <a:spcPts val="0"/>
              </a:spcBef>
              <a:spcAft>
                <a:spcPts val="0"/>
              </a:spcAft>
              <a:buSzPts val="1400"/>
              <a:buChar char="●"/>
            </a:pPr>
            <a:r>
              <a:rPr lang="en"/>
              <a:t>We need to filter our data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5" name="Shape 4785"/>
        <p:cNvGrpSpPr/>
        <p:nvPr/>
      </p:nvGrpSpPr>
      <p:grpSpPr>
        <a:xfrm>
          <a:off x="0" y="0"/>
          <a:ext cx="0" cy="0"/>
          <a:chOff x="0" y="0"/>
          <a:chExt cx="0" cy="0"/>
        </a:xfrm>
      </p:grpSpPr>
      <p:sp>
        <p:nvSpPr>
          <p:cNvPr id="4786" name="Google Shape;4786;p2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87" name="Google Shape;4787;p276"/>
          <p:cNvSpPr txBox="1"/>
          <p:nvPr/>
        </p:nvSpPr>
        <p:spPr>
          <a:xfrm>
            <a:off x="266600" y="520200"/>
            <a:ext cx="4760700" cy="7542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Inconsolata"/>
                <a:ea typeface="Inconsolata"/>
                <a:cs typeface="Inconsolata"/>
                <a:sym typeface="Inconsolata"/>
              </a:rPr>
              <a:t>&lt; Demo Time &gt;</a:t>
            </a:r>
            <a:endParaRPr sz="4400">
              <a:latin typeface="Inconsolata"/>
              <a:ea typeface="Inconsolata"/>
              <a:cs typeface="Inconsolata"/>
              <a:sym typeface="Inconsolat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1" name="Shape 4791"/>
        <p:cNvGrpSpPr/>
        <p:nvPr/>
      </p:nvGrpSpPr>
      <p:grpSpPr>
        <a:xfrm>
          <a:off x="0" y="0"/>
          <a:ext cx="0" cy="0"/>
          <a:chOff x="0" y="0"/>
          <a:chExt cx="0" cy="0"/>
        </a:xfrm>
      </p:grpSpPr>
      <p:sp>
        <p:nvSpPr>
          <p:cNvPr id="4792" name="Google Shape;4792;p27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4793" name="Google Shape;4793;p2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94" name="Google Shape;4794;p2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95" name="Google Shape;4795;p27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Partner Activity</a:t>
            </a:r>
            <a:r>
              <a:rPr lang="en"/>
              <a:t>: Video Game Sales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9" name="Shape 4799"/>
        <p:cNvGrpSpPr/>
        <p:nvPr/>
      </p:nvGrpSpPr>
      <p:grpSpPr>
        <a:xfrm>
          <a:off x="0" y="0"/>
          <a:ext cx="0" cy="0"/>
          <a:chOff x="0" y="0"/>
          <a:chExt cx="0" cy="0"/>
        </a:xfrm>
      </p:grpSpPr>
      <p:sp>
        <p:nvSpPr>
          <p:cNvPr id="4800" name="Google Shape;4800;p27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4801" name="Google Shape;4801;p2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02" name="Google Shape;4802;p2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a:t>
            </a:r>
            <a:r>
              <a:rPr lang="en">
                <a:latin typeface="Roboto Light"/>
                <a:ea typeface="Roboto Light"/>
                <a:cs typeface="Roboto Light"/>
                <a:sym typeface="Roboto Light"/>
              </a:rPr>
              <a:t>Video Game Sales </a:t>
            </a:r>
            <a:endParaRPr>
              <a:latin typeface="Roboto Light"/>
              <a:ea typeface="Roboto Light"/>
              <a:cs typeface="Roboto Light"/>
              <a:sym typeface="Roboto Light"/>
            </a:endParaRPr>
          </a:p>
        </p:txBody>
      </p:sp>
      <p:sp>
        <p:nvSpPr>
          <p:cNvPr id="4803" name="Google Shape;4803;p278"/>
          <p:cNvSpPr txBox="1"/>
          <p:nvPr>
            <p:ph idx="2" type="body"/>
          </p:nvPr>
        </p:nvSpPr>
        <p:spPr>
          <a:xfrm>
            <a:off x="175" y="862775"/>
            <a:ext cx="9144000" cy="3620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solidFill>
                  <a:schemeClr val="dk1"/>
                </a:solidFill>
              </a:rPr>
              <a:t>Instructions:</a:t>
            </a:r>
            <a:endParaRPr/>
          </a:p>
          <a:p>
            <a:pPr indent="-317500" lvl="0" marL="457200" marR="0" rtl="0" algn="l">
              <a:lnSpc>
                <a:spcPct val="115000"/>
              </a:lnSpc>
              <a:spcBef>
                <a:spcPts val="400"/>
              </a:spcBef>
              <a:spcAft>
                <a:spcPts val="0"/>
              </a:spcAft>
              <a:buSzPts val="1400"/>
              <a:buChar char="●"/>
            </a:pPr>
            <a:r>
              <a:rPr lang="en"/>
              <a:t>Create a scatter plot which graphs the critical response (Critic Score) of games published by Nintendo as compared to their global sales.</a:t>
            </a:r>
            <a:endParaRPr/>
          </a:p>
          <a:p>
            <a:pPr indent="-317500" lvl="0" marL="457200" marR="0" rtl="0" algn="l">
              <a:lnSpc>
                <a:spcPct val="115000"/>
              </a:lnSpc>
              <a:spcBef>
                <a:spcPts val="0"/>
              </a:spcBef>
              <a:spcAft>
                <a:spcPts val="0"/>
              </a:spcAft>
              <a:buSzPts val="1400"/>
              <a:buChar char="●"/>
            </a:pPr>
            <a:r>
              <a:rPr lang="en"/>
              <a:t>Create a scatter plot which graphs the critical response of games published by Electronic Arts as compared to their global sales.</a:t>
            </a:r>
            <a:endParaRPr/>
          </a:p>
          <a:p>
            <a:pPr indent="-317500" lvl="1" marL="914400" marR="0" rtl="0" algn="l">
              <a:lnSpc>
                <a:spcPct val="115000"/>
              </a:lnSpc>
              <a:spcBef>
                <a:spcPts val="0"/>
              </a:spcBef>
              <a:spcAft>
                <a:spcPts val="0"/>
              </a:spcAft>
              <a:buSzPts val="1400"/>
              <a:buChar char="○"/>
            </a:pPr>
            <a:r>
              <a:rPr lang="en"/>
              <a:t>Only chart those games that have been reviewed. Games without any reviews should be ignored.</a:t>
            </a:r>
            <a:endParaRPr/>
          </a:p>
          <a:p>
            <a:pPr indent="-317500" lvl="1" marL="914400" marR="0" rtl="0" algn="l">
              <a:lnSpc>
                <a:spcPct val="115000"/>
              </a:lnSpc>
              <a:spcBef>
                <a:spcPts val="0"/>
              </a:spcBef>
              <a:spcAft>
                <a:spcPts val="0"/>
              </a:spcAft>
              <a:buSzPts val="1400"/>
              <a:buChar char="○"/>
            </a:pPr>
            <a:r>
              <a:rPr lang="en"/>
              <a:t>Add a chart title, axis titles, and a trend line to the graph that is created.</a:t>
            </a:r>
            <a:endParaRPr/>
          </a:p>
          <a:p>
            <a:pPr indent="-317500" lvl="0" marL="457200" marR="0" rtl="0" algn="l">
              <a:lnSpc>
                <a:spcPct val="115000"/>
              </a:lnSpc>
              <a:spcBef>
                <a:spcPts val="0"/>
              </a:spcBef>
              <a:spcAft>
                <a:spcPts val="0"/>
              </a:spcAft>
              <a:buSzPts val="1400"/>
              <a:buChar char="●"/>
            </a:pPr>
            <a:r>
              <a:rPr lang="en"/>
              <a:t>Select all of the data on the worksheet and create a line chart which can be filtered by publisher, whose rows are set by a game's year of release, and whose values are the sum of global sales for that year.</a:t>
            </a:r>
            <a:endParaRPr/>
          </a:p>
          <a:p>
            <a:pPr indent="-317500" lvl="1" marL="914400" marR="0" rtl="0" algn="l">
              <a:lnSpc>
                <a:spcPct val="115000"/>
              </a:lnSpc>
              <a:spcBef>
                <a:spcPts val="0"/>
              </a:spcBef>
              <a:spcAft>
                <a:spcPts val="0"/>
              </a:spcAft>
              <a:buSzPts val="1400"/>
              <a:buChar char="○"/>
            </a:pPr>
            <a:r>
              <a:rPr lang="en"/>
              <a:t>Create a 2D line graph that charts this data.</a:t>
            </a:r>
            <a:endParaRPr/>
          </a:p>
          <a:p>
            <a:pPr indent="0" lvl="0" marL="0" marR="0" rtl="0" algn="l">
              <a:lnSpc>
                <a:spcPct val="115000"/>
              </a:lnSpc>
              <a:spcBef>
                <a:spcPts val="400"/>
              </a:spcBef>
              <a:spcAft>
                <a:spcPts val="0"/>
              </a:spcAft>
              <a:buNone/>
            </a:pPr>
            <a:r>
              <a:rPr b="1" lang="en"/>
              <a:t>Notes:</a:t>
            </a:r>
            <a:endParaRPr b="1"/>
          </a:p>
          <a:p>
            <a:pPr indent="-317500" lvl="0" marL="457200" marR="0" rtl="0" algn="l">
              <a:lnSpc>
                <a:spcPct val="150000"/>
              </a:lnSpc>
              <a:spcBef>
                <a:spcPts val="400"/>
              </a:spcBef>
              <a:spcAft>
                <a:spcPts val="0"/>
              </a:spcAft>
              <a:buSzPts val="1400"/>
              <a:buChar char="●"/>
            </a:pPr>
            <a:r>
              <a:rPr lang="en"/>
              <a:t>Only chart those games that have been reviewed. Games without any reviews should be ignored.</a:t>
            </a:r>
            <a:endParaRPr/>
          </a:p>
          <a:p>
            <a:pPr indent="-317500" lvl="0" marL="457200" marR="0" rtl="0" algn="l">
              <a:lnSpc>
                <a:spcPct val="150000"/>
              </a:lnSpc>
              <a:spcBef>
                <a:spcPts val="0"/>
              </a:spcBef>
              <a:spcAft>
                <a:spcPts val="0"/>
              </a:spcAft>
              <a:buSzPts val="1400"/>
              <a:buChar char="●"/>
            </a:pPr>
            <a:r>
              <a:rPr lang="en"/>
              <a:t>Add a chart title, axis titles, and a trend line to the graph that is created.</a:t>
            </a:r>
            <a:endParaRPr/>
          </a:p>
          <a:p>
            <a:pPr indent="0" lvl="0" marL="0" marR="0" rtl="0" algn="l">
              <a:lnSpc>
                <a:spcPct val="115000"/>
              </a:lnSpc>
              <a:spcBef>
                <a:spcPts val="400"/>
              </a:spcBef>
              <a:spcAft>
                <a:spcPts val="0"/>
              </a:spcAft>
              <a:buNone/>
            </a:pPr>
            <a:r>
              <a:t/>
            </a:r>
            <a:endParaRPr b="1"/>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4804" name="Google Shape;4804;p27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8" name="Shape 4808"/>
        <p:cNvGrpSpPr/>
        <p:nvPr/>
      </p:nvGrpSpPr>
      <p:grpSpPr>
        <a:xfrm>
          <a:off x="0" y="0"/>
          <a:ext cx="0" cy="0"/>
          <a:chOff x="0" y="0"/>
          <a:chExt cx="0" cy="0"/>
        </a:xfrm>
      </p:grpSpPr>
      <p:sp>
        <p:nvSpPr>
          <p:cNvPr id="4809" name="Google Shape;4809;p2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10" name="Google Shape;4810;p2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7" name="Shape 4577"/>
        <p:cNvGrpSpPr/>
        <p:nvPr/>
      </p:nvGrpSpPr>
      <p:grpSpPr>
        <a:xfrm>
          <a:off x="0" y="0"/>
          <a:ext cx="0" cy="0"/>
          <a:chOff x="0" y="0"/>
          <a:chExt cx="0" cy="0"/>
        </a:xfrm>
      </p:grpSpPr>
      <p:pic>
        <p:nvPicPr>
          <p:cNvPr id="4578" name="Google Shape;4578;p253"/>
          <p:cNvPicPr preferRelativeResize="0"/>
          <p:nvPr/>
        </p:nvPicPr>
        <p:blipFill rotWithShape="1">
          <a:blip r:embed="rId3">
            <a:alphaModFix/>
          </a:blip>
          <a:srcRect b="0" l="0" r="0" t="18180"/>
          <a:stretch/>
        </p:blipFill>
        <p:spPr>
          <a:xfrm>
            <a:off x="-12300" y="-65026"/>
            <a:ext cx="9143995" cy="5208526"/>
          </a:xfrm>
          <a:prstGeom prst="rect">
            <a:avLst/>
          </a:prstGeom>
          <a:noFill/>
          <a:ln>
            <a:noFill/>
          </a:ln>
        </p:spPr>
      </p:pic>
      <p:sp>
        <p:nvSpPr>
          <p:cNvPr id="4579" name="Google Shape;4579;p2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r">
              <a:spcBef>
                <a:spcPts val="0"/>
              </a:spcBef>
              <a:spcAft>
                <a:spcPts val="0"/>
              </a:spcAft>
              <a:buNone/>
            </a:pPr>
            <a:r>
              <a:rPr lang="en"/>
              <a:t>We are off to the races!</a:t>
            </a:r>
            <a:endParaRPr/>
          </a:p>
        </p:txBody>
      </p:sp>
      <p:sp>
        <p:nvSpPr>
          <p:cNvPr id="4580" name="Google Shape;4580;p2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581" name="Google Shape;4581;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82" name="Google Shape;4582;p2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83" name="Google Shape;4583;p25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4" name="Shape 4814"/>
        <p:cNvGrpSpPr/>
        <p:nvPr/>
      </p:nvGrpSpPr>
      <p:grpSpPr>
        <a:xfrm>
          <a:off x="0" y="0"/>
          <a:ext cx="0" cy="0"/>
          <a:chOff x="0" y="0"/>
          <a:chExt cx="0" cy="0"/>
        </a:xfrm>
      </p:grpSpPr>
      <p:sp>
        <p:nvSpPr>
          <p:cNvPr id="4815" name="Google Shape;4815;p2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9" name="Shape 4819"/>
        <p:cNvGrpSpPr/>
        <p:nvPr/>
      </p:nvGrpSpPr>
      <p:grpSpPr>
        <a:xfrm>
          <a:off x="0" y="0"/>
          <a:ext cx="0" cy="0"/>
          <a:chOff x="0" y="0"/>
          <a:chExt cx="0" cy="0"/>
        </a:xfrm>
      </p:grpSpPr>
      <p:sp>
        <p:nvSpPr>
          <p:cNvPr id="4820" name="Google Shape;4820;p28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Variance, Standard Deviation and Z-Score</a:t>
            </a:r>
            <a:endParaRPr/>
          </a:p>
        </p:txBody>
      </p:sp>
      <p:sp>
        <p:nvSpPr>
          <p:cNvPr id="4821" name="Google Shape;4821;p2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22" name="Google Shape;4822;p2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6" name="Shape 4826"/>
        <p:cNvGrpSpPr/>
        <p:nvPr/>
      </p:nvGrpSpPr>
      <p:grpSpPr>
        <a:xfrm>
          <a:off x="0" y="0"/>
          <a:ext cx="0" cy="0"/>
          <a:chOff x="0" y="0"/>
          <a:chExt cx="0" cy="0"/>
        </a:xfrm>
      </p:grpSpPr>
      <p:sp>
        <p:nvSpPr>
          <p:cNvPr id="4827" name="Google Shape;4827;p2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Quick Refresher</a:t>
            </a:r>
            <a:endParaRPr/>
          </a:p>
        </p:txBody>
      </p:sp>
      <p:sp>
        <p:nvSpPr>
          <p:cNvPr id="4828" name="Google Shape;4828;p2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29" name="Google Shape;4829;p2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3" name="Shape 4833"/>
        <p:cNvGrpSpPr/>
        <p:nvPr/>
      </p:nvGrpSpPr>
      <p:grpSpPr>
        <a:xfrm>
          <a:off x="0" y="0"/>
          <a:ext cx="0" cy="0"/>
          <a:chOff x="0" y="0"/>
          <a:chExt cx="0" cy="0"/>
        </a:xfrm>
      </p:grpSpPr>
      <p:sp>
        <p:nvSpPr>
          <p:cNvPr id="4834" name="Google Shape;4834;p2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35" name="Google Shape;4835;p2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836" name="Google Shape;4836;p283"/>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4837" name="Google Shape;4837;p283"/>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4838" name="Google Shape;4838;p283"/>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83"/>
          <p:cNvSpPr txBox="1"/>
          <p:nvPr/>
        </p:nvSpPr>
        <p:spPr>
          <a:xfrm>
            <a:off x="1863650" y="1873225"/>
            <a:ext cx="68694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What are the three measures of central tendency?</a:t>
            </a:r>
            <a:endParaRPr sz="4800">
              <a:solidFill>
                <a:srgbClr val="FFFFFF"/>
              </a:solidFill>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3" name="Shape 4843"/>
        <p:cNvGrpSpPr/>
        <p:nvPr/>
      </p:nvGrpSpPr>
      <p:grpSpPr>
        <a:xfrm>
          <a:off x="0" y="0"/>
          <a:ext cx="0" cy="0"/>
          <a:chOff x="0" y="0"/>
          <a:chExt cx="0" cy="0"/>
        </a:xfrm>
      </p:grpSpPr>
      <p:pic>
        <p:nvPicPr>
          <p:cNvPr id="4844" name="Google Shape;4844;p284"/>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4845" name="Google Shape;4845;p2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46" name="Google Shape;4846;p2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47" name="Google Shape;4847;p284"/>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4848" name="Google Shape;4848;p284"/>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84"/>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dk1"/>
                </a:solidFill>
                <a:latin typeface="Roboto"/>
                <a:ea typeface="Roboto"/>
                <a:cs typeface="Roboto"/>
                <a:sym typeface="Roboto"/>
              </a:rPr>
              <a:t>The mean, median and mode.</a:t>
            </a:r>
            <a:r>
              <a:rPr lang="en" sz="4600">
                <a:solidFill>
                  <a:schemeClr val="dk1"/>
                </a:solidFill>
                <a:latin typeface="Roboto"/>
                <a:ea typeface="Roboto"/>
                <a:cs typeface="Roboto"/>
                <a:sym typeface="Roboto"/>
              </a:rPr>
              <a:t> </a:t>
            </a:r>
            <a:endParaRPr sz="46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3" name="Shape 4853"/>
        <p:cNvGrpSpPr/>
        <p:nvPr/>
      </p:nvGrpSpPr>
      <p:grpSpPr>
        <a:xfrm>
          <a:off x="0" y="0"/>
          <a:ext cx="0" cy="0"/>
          <a:chOff x="0" y="0"/>
          <a:chExt cx="0" cy="0"/>
        </a:xfrm>
      </p:grpSpPr>
      <p:sp>
        <p:nvSpPr>
          <p:cNvPr id="4854" name="Google Shape;4854;p2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55" name="Google Shape;4855;p2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856" name="Google Shape;4856;p285"/>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4857" name="Google Shape;4857;p285"/>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4858" name="Google Shape;4858;p285"/>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85"/>
          <p:cNvSpPr txBox="1"/>
          <p:nvPr/>
        </p:nvSpPr>
        <p:spPr>
          <a:xfrm>
            <a:off x="1863650" y="1873225"/>
            <a:ext cx="68694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What are the measures of central tendency used for?</a:t>
            </a:r>
            <a:endParaRPr sz="4800">
              <a:solidFill>
                <a:srgbClr val="FFFFFF"/>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3" name="Shape 4863"/>
        <p:cNvGrpSpPr/>
        <p:nvPr/>
      </p:nvGrpSpPr>
      <p:grpSpPr>
        <a:xfrm>
          <a:off x="0" y="0"/>
          <a:ext cx="0" cy="0"/>
          <a:chOff x="0" y="0"/>
          <a:chExt cx="0" cy="0"/>
        </a:xfrm>
      </p:grpSpPr>
      <p:pic>
        <p:nvPicPr>
          <p:cNvPr id="4864" name="Google Shape;4864;p286"/>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4865" name="Google Shape;4865;p2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66" name="Google Shape;4866;p2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67" name="Google Shape;4867;p286"/>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4868" name="Google Shape;4868;p286"/>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86"/>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dk1"/>
                </a:solidFill>
                <a:latin typeface="Roboto"/>
                <a:ea typeface="Roboto"/>
                <a:cs typeface="Roboto"/>
                <a:sym typeface="Roboto"/>
              </a:rPr>
              <a:t>Metrics</a:t>
            </a:r>
            <a:r>
              <a:rPr lang="en" sz="4600">
                <a:solidFill>
                  <a:schemeClr val="dk1"/>
                </a:solidFill>
                <a:latin typeface="Roboto"/>
                <a:ea typeface="Roboto"/>
                <a:cs typeface="Roboto"/>
                <a:sym typeface="Roboto"/>
              </a:rPr>
              <a:t> used to describe the center of a data set. </a:t>
            </a:r>
            <a:endParaRPr sz="46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3" name="Shape 4873"/>
        <p:cNvGrpSpPr/>
        <p:nvPr/>
      </p:nvGrpSpPr>
      <p:grpSpPr>
        <a:xfrm>
          <a:off x="0" y="0"/>
          <a:ext cx="0" cy="0"/>
          <a:chOff x="0" y="0"/>
          <a:chExt cx="0" cy="0"/>
        </a:xfrm>
      </p:grpSpPr>
      <p:sp>
        <p:nvSpPr>
          <p:cNvPr id="4874" name="Google Shape;4874;p287"/>
          <p:cNvSpPr txBox="1"/>
          <p:nvPr>
            <p:ph type="title"/>
          </p:nvPr>
        </p:nvSpPr>
        <p:spPr>
          <a:xfrm>
            <a:off x="251625" y="18237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you describe </a:t>
            </a:r>
            <a:endParaRPr/>
          </a:p>
          <a:p>
            <a:pPr indent="0" lvl="0" marL="0" rtl="0" algn="ctr">
              <a:spcBef>
                <a:spcPts val="0"/>
              </a:spcBef>
              <a:spcAft>
                <a:spcPts val="0"/>
              </a:spcAft>
              <a:buNone/>
            </a:pPr>
            <a:r>
              <a:rPr lang="en"/>
              <a:t>the variability of a data set?</a:t>
            </a:r>
            <a:endParaRPr/>
          </a:p>
        </p:txBody>
      </p:sp>
      <p:sp>
        <p:nvSpPr>
          <p:cNvPr id="4875" name="Google Shape;4875;p2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76" name="Google Shape;4876;p2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0" name="Shape 4880"/>
        <p:cNvGrpSpPr/>
        <p:nvPr/>
      </p:nvGrpSpPr>
      <p:grpSpPr>
        <a:xfrm>
          <a:off x="0" y="0"/>
          <a:ext cx="0" cy="0"/>
          <a:chOff x="0" y="0"/>
          <a:chExt cx="0" cy="0"/>
        </a:xfrm>
      </p:grpSpPr>
      <p:sp>
        <p:nvSpPr>
          <p:cNvPr id="4881" name="Google Shape;4881;p2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Three summary statistics metrics for describing variability</a:t>
            </a:r>
            <a:endParaRPr/>
          </a:p>
        </p:txBody>
      </p:sp>
      <p:sp>
        <p:nvSpPr>
          <p:cNvPr id="4882" name="Google Shape;4882;p2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83" name="Google Shape;4883;p288"/>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Variance</a:t>
            </a:r>
            <a:endParaRPr sz="1800"/>
          </a:p>
        </p:txBody>
      </p:sp>
      <p:sp>
        <p:nvSpPr>
          <p:cNvPr id="4884" name="Google Shape;4884;p2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885" name="Google Shape;4885;p2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86" name="Google Shape;4886;p288"/>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Standard Deviation</a:t>
            </a:r>
            <a:endParaRPr sz="1800"/>
          </a:p>
        </p:txBody>
      </p:sp>
      <p:sp>
        <p:nvSpPr>
          <p:cNvPr id="4887" name="Google Shape;4887;p288"/>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Z-Score</a:t>
            </a:r>
            <a:endParaRPr sz="1800"/>
          </a:p>
        </p:txBody>
      </p:sp>
      <p:sp>
        <p:nvSpPr>
          <p:cNvPr id="4888" name="Google Shape;4888;p288"/>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t/>
            </a:r>
            <a:endParaRPr/>
          </a:p>
        </p:txBody>
      </p:sp>
      <p:sp>
        <p:nvSpPr>
          <p:cNvPr id="4889" name="Google Shape;4889;p288"/>
          <p:cNvSpPr/>
          <p:nvPr/>
        </p:nvSpPr>
        <p:spPr>
          <a:xfrm>
            <a:off x="235450" y="3799950"/>
            <a:ext cx="8804400" cy="94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3" name="Shape 4893"/>
        <p:cNvGrpSpPr/>
        <p:nvPr/>
      </p:nvGrpSpPr>
      <p:grpSpPr>
        <a:xfrm>
          <a:off x="0" y="0"/>
          <a:ext cx="0" cy="0"/>
          <a:chOff x="0" y="0"/>
          <a:chExt cx="0" cy="0"/>
        </a:xfrm>
      </p:grpSpPr>
      <p:sp>
        <p:nvSpPr>
          <p:cNvPr id="4894" name="Google Shape;4894;p289"/>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895" name="Google Shape;4895;p289"/>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317500" lvl="0" marL="457200" rtl="0" algn="l">
              <a:lnSpc>
                <a:spcPct val="200000"/>
              </a:lnSpc>
              <a:spcBef>
                <a:spcPts val="0"/>
              </a:spcBef>
              <a:spcAft>
                <a:spcPts val="0"/>
              </a:spcAft>
              <a:buSzPts val="1400"/>
              <a:buChar char="●"/>
            </a:pPr>
            <a:r>
              <a:rPr lang="en"/>
              <a:t>Used to describe how far values in the data set are from the mean</a:t>
            </a:r>
            <a:endParaRPr/>
          </a:p>
          <a:p>
            <a:pPr indent="-317500" lvl="0" marL="457200" rtl="0" algn="l">
              <a:lnSpc>
                <a:spcPct val="200000"/>
              </a:lnSpc>
              <a:spcBef>
                <a:spcPts val="0"/>
              </a:spcBef>
              <a:spcAft>
                <a:spcPts val="0"/>
              </a:spcAft>
              <a:buSzPts val="1400"/>
              <a:buChar char="●"/>
            </a:pPr>
            <a:r>
              <a:rPr lang="en"/>
              <a:t>Describes how much variation exists in the data</a:t>
            </a:r>
            <a:endParaRPr/>
          </a:p>
          <a:p>
            <a:pPr indent="-317500" lvl="0" marL="457200" rtl="0" algn="l">
              <a:lnSpc>
                <a:spcPct val="200000"/>
              </a:lnSpc>
              <a:spcBef>
                <a:spcPts val="0"/>
              </a:spcBef>
              <a:spcAft>
                <a:spcPts val="0"/>
              </a:spcAft>
              <a:buSzPts val="1400"/>
              <a:buChar char="●"/>
            </a:pPr>
            <a:r>
              <a:rPr lang="en"/>
              <a:t>Variance considers the distance of each value in the data set from the center of the data</a:t>
            </a:r>
            <a:endParaRPr/>
          </a:p>
          <a:p>
            <a:pPr indent="0" lvl="0" marL="457200" rtl="0" algn="l">
              <a:lnSpc>
                <a:spcPct val="200000"/>
              </a:lnSpc>
              <a:spcBef>
                <a:spcPts val="800"/>
              </a:spcBef>
              <a:spcAft>
                <a:spcPts val="800"/>
              </a:spcAft>
              <a:buNone/>
            </a:pPr>
            <a:r>
              <a:t/>
            </a:r>
            <a:endParaRPr/>
          </a:p>
        </p:txBody>
      </p:sp>
      <p:sp>
        <p:nvSpPr>
          <p:cNvPr id="4896" name="Google Shape;4896;p289"/>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317500" lvl="0" marL="457200" rtl="0" algn="l">
              <a:spcBef>
                <a:spcPts val="0"/>
              </a:spcBef>
              <a:spcAft>
                <a:spcPts val="0"/>
              </a:spcAft>
              <a:buSzPts val="1400"/>
              <a:buChar char="●"/>
            </a:pPr>
            <a:r>
              <a:rPr lang="en"/>
              <a:t>σ</a:t>
            </a:r>
            <a:r>
              <a:rPr baseline="30000" lang="en"/>
              <a:t>2 </a:t>
            </a:r>
            <a:r>
              <a:rPr lang="en"/>
              <a:t>- the variance</a:t>
            </a:r>
            <a:endParaRPr/>
          </a:p>
          <a:p>
            <a:pPr indent="-317500" lvl="0" marL="457200" rtl="0" algn="l">
              <a:spcBef>
                <a:spcPts val="0"/>
              </a:spcBef>
              <a:spcAft>
                <a:spcPts val="0"/>
              </a:spcAft>
              <a:buSzPts val="1400"/>
              <a:buChar char="●"/>
            </a:pPr>
            <a:r>
              <a:rPr lang="en"/>
              <a:t>Σ - sum of all values on the equation line</a:t>
            </a:r>
            <a:endParaRPr/>
          </a:p>
          <a:p>
            <a:pPr indent="-317500" lvl="0" marL="457200" rtl="0" algn="l">
              <a:spcBef>
                <a:spcPts val="0"/>
              </a:spcBef>
              <a:spcAft>
                <a:spcPts val="0"/>
              </a:spcAft>
              <a:buSzPts val="1400"/>
              <a:buChar char="●"/>
            </a:pPr>
            <a:r>
              <a:rPr lang="en"/>
              <a:t>μ - the mean of the data set</a:t>
            </a:r>
            <a:endParaRPr/>
          </a:p>
          <a:p>
            <a:pPr indent="-317500" lvl="0" marL="457200" rtl="0" algn="l">
              <a:spcBef>
                <a:spcPts val="0"/>
              </a:spcBef>
              <a:spcAft>
                <a:spcPts val="0"/>
              </a:spcAft>
              <a:buSzPts val="1400"/>
              <a:buChar char="●"/>
            </a:pPr>
            <a:r>
              <a:rPr lang="en"/>
              <a:t>N - the number of data points</a:t>
            </a:r>
            <a:endParaRPr/>
          </a:p>
        </p:txBody>
      </p:sp>
      <p:sp>
        <p:nvSpPr>
          <p:cNvPr id="4897" name="Google Shape;4897;p289"/>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Variance</a:t>
            </a:r>
            <a:endParaRPr/>
          </a:p>
        </p:txBody>
      </p:sp>
      <p:sp>
        <p:nvSpPr>
          <p:cNvPr id="4898" name="Google Shape;4898;p2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99" name="Google Shape;4899;p28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900" name="Google Shape;4900;p289"/>
          <p:cNvPicPr preferRelativeResize="0"/>
          <p:nvPr/>
        </p:nvPicPr>
        <p:blipFill>
          <a:blip r:embed="rId3">
            <a:alphaModFix/>
          </a:blip>
          <a:stretch>
            <a:fillRect/>
          </a:stretch>
        </p:blipFill>
        <p:spPr>
          <a:xfrm>
            <a:off x="7133625" y="2784025"/>
            <a:ext cx="1659450" cy="57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7" name="Shape 4587"/>
        <p:cNvGrpSpPr/>
        <p:nvPr/>
      </p:nvGrpSpPr>
      <p:grpSpPr>
        <a:xfrm>
          <a:off x="0" y="0"/>
          <a:ext cx="0" cy="0"/>
          <a:chOff x="0" y="0"/>
          <a:chExt cx="0" cy="0"/>
        </a:xfrm>
      </p:grpSpPr>
      <p:sp>
        <p:nvSpPr>
          <p:cNvPr id="4588" name="Google Shape;4588;p2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p>
        </p:txBody>
      </p:sp>
      <p:sp>
        <p:nvSpPr>
          <p:cNvPr id="4589" name="Google Shape;4589;p2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590" name="Google Shape;4590;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91" name="Google Shape;4591;p2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92" name="Google Shape;4592;p25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4593" name="Google Shape;4593;p254"/>
          <p:cNvPicPr preferRelativeResize="0"/>
          <p:nvPr/>
        </p:nvPicPr>
        <p:blipFill rotWithShape="1">
          <a:blip r:embed="rId3">
            <a:alphaModFix/>
          </a:blip>
          <a:srcRect b="4375" l="0" r="0" t="8120"/>
          <a:stretch/>
        </p:blipFill>
        <p:spPr>
          <a:xfrm>
            <a:off x="-12300" y="-190500"/>
            <a:ext cx="9144000" cy="5334000"/>
          </a:xfrm>
          <a:prstGeom prst="rect">
            <a:avLst/>
          </a:prstGeom>
          <a:noFill/>
          <a:ln>
            <a:noFill/>
          </a:ln>
        </p:spPr>
      </p:pic>
      <p:sp>
        <p:nvSpPr>
          <p:cNvPr id="4594" name="Google Shape;4594;p254"/>
          <p:cNvSpPr txBox="1"/>
          <p:nvPr/>
        </p:nvSpPr>
        <p:spPr>
          <a:xfrm>
            <a:off x="5924550" y="304800"/>
            <a:ext cx="34194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This will be you </a:t>
            </a:r>
            <a:endParaRPr sz="2400">
              <a:latin typeface="Roboto Medium"/>
              <a:ea typeface="Roboto Medium"/>
              <a:cs typeface="Roboto Medium"/>
              <a:sym typeface="Roboto Medium"/>
            </a:endParaRPr>
          </a:p>
          <a:p>
            <a:pPr indent="0" lvl="0" marL="0" rtl="0" algn="l">
              <a:spcBef>
                <a:spcPts val="0"/>
              </a:spcBef>
              <a:spcAft>
                <a:spcPts val="0"/>
              </a:spcAft>
              <a:buNone/>
            </a:pPr>
            <a:r>
              <a:rPr lang="en" sz="2400">
                <a:latin typeface="Roboto Medium"/>
                <a:ea typeface="Roboto Medium"/>
                <a:cs typeface="Roboto Medium"/>
                <a:sym typeface="Roboto Medium"/>
              </a:rPr>
              <a:t>at the end of class.</a:t>
            </a:r>
            <a:endParaRPr sz="2400">
              <a:latin typeface="Roboto Medium"/>
              <a:ea typeface="Roboto Medium"/>
              <a:cs typeface="Roboto Medium"/>
              <a:sym typeface="Roboto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4" name="Shape 4904"/>
        <p:cNvGrpSpPr/>
        <p:nvPr/>
      </p:nvGrpSpPr>
      <p:grpSpPr>
        <a:xfrm>
          <a:off x="0" y="0"/>
          <a:ext cx="0" cy="0"/>
          <a:chOff x="0" y="0"/>
          <a:chExt cx="0" cy="0"/>
        </a:xfrm>
      </p:grpSpPr>
      <p:sp>
        <p:nvSpPr>
          <p:cNvPr id="4905" name="Google Shape;4905;p2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06" name="Google Shape;4906;p290"/>
          <p:cNvSpPr txBox="1"/>
          <p:nvPr/>
        </p:nvSpPr>
        <p:spPr>
          <a:xfrm>
            <a:off x="419550" y="670175"/>
            <a:ext cx="4451400" cy="6213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Inconsolata"/>
                <a:ea typeface="Inconsolata"/>
                <a:cs typeface="Inconsolata"/>
                <a:sym typeface="Inconsolata"/>
              </a:rPr>
              <a:t>&lt;Time to calculate variance&gt;</a:t>
            </a:r>
            <a:endParaRPr sz="2400">
              <a:latin typeface="Inconsolata"/>
              <a:ea typeface="Inconsolata"/>
              <a:cs typeface="Inconsolata"/>
              <a:sym typeface="Inconsolat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0" name="Shape 4910"/>
        <p:cNvGrpSpPr/>
        <p:nvPr/>
      </p:nvGrpSpPr>
      <p:grpSpPr>
        <a:xfrm>
          <a:off x="0" y="0"/>
          <a:ext cx="0" cy="0"/>
          <a:chOff x="0" y="0"/>
          <a:chExt cx="0" cy="0"/>
        </a:xfrm>
      </p:grpSpPr>
      <p:sp>
        <p:nvSpPr>
          <p:cNvPr id="4911" name="Google Shape;4911;p291"/>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912" name="Google Shape;4912;p291"/>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317500" lvl="0" marL="457200" rtl="0" algn="l">
              <a:lnSpc>
                <a:spcPct val="200000"/>
              </a:lnSpc>
              <a:spcBef>
                <a:spcPts val="0"/>
              </a:spcBef>
              <a:spcAft>
                <a:spcPts val="0"/>
              </a:spcAft>
              <a:buSzPts val="1400"/>
              <a:buChar char="●"/>
            </a:pPr>
            <a:r>
              <a:rPr lang="en"/>
              <a:t>Describes how </a:t>
            </a:r>
            <a:r>
              <a:rPr i="1" lang="en"/>
              <a:t>spread out</a:t>
            </a:r>
            <a:r>
              <a:rPr lang="en"/>
              <a:t> the data is from the mean</a:t>
            </a:r>
            <a:endParaRPr/>
          </a:p>
          <a:p>
            <a:pPr indent="-317500" lvl="0" marL="457200" rtl="0" algn="l">
              <a:lnSpc>
                <a:spcPct val="200000"/>
              </a:lnSpc>
              <a:spcBef>
                <a:spcPts val="0"/>
              </a:spcBef>
              <a:spcAft>
                <a:spcPts val="0"/>
              </a:spcAft>
              <a:buSzPts val="1400"/>
              <a:buChar char="●"/>
            </a:pPr>
            <a:r>
              <a:rPr lang="en"/>
              <a:t>Calculated from the square root of the variance</a:t>
            </a:r>
            <a:endParaRPr/>
          </a:p>
          <a:p>
            <a:pPr indent="-317500" lvl="0" marL="457200" rtl="0" algn="l">
              <a:lnSpc>
                <a:spcPct val="200000"/>
              </a:lnSpc>
              <a:spcBef>
                <a:spcPts val="0"/>
              </a:spcBef>
              <a:spcAft>
                <a:spcPts val="0"/>
              </a:spcAft>
              <a:buSzPts val="1400"/>
              <a:buChar char="●"/>
            </a:pPr>
            <a:r>
              <a:rPr lang="en"/>
              <a:t>In the same units of measurement as the mean</a:t>
            </a:r>
            <a:endParaRPr/>
          </a:p>
          <a:p>
            <a:pPr indent="0" lvl="0" marL="0" rtl="0" algn="l">
              <a:lnSpc>
                <a:spcPct val="200000"/>
              </a:lnSpc>
              <a:spcBef>
                <a:spcPts val="800"/>
              </a:spcBef>
              <a:spcAft>
                <a:spcPts val="0"/>
              </a:spcAft>
              <a:buNone/>
            </a:pPr>
            <a:r>
              <a:t/>
            </a:r>
            <a:endParaRPr/>
          </a:p>
          <a:p>
            <a:pPr indent="0" lvl="0" marL="457200" rtl="0" algn="l">
              <a:lnSpc>
                <a:spcPct val="200000"/>
              </a:lnSpc>
              <a:spcBef>
                <a:spcPts val="800"/>
              </a:spcBef>
              <a:spcAft>
                <a:spcPts val="800"/>
              </a:spcAft>
              <a:buNone/>
            </a:pPr>
            <a:r>
              <a:t/>
            </a:r>
            <a:endParaRPr/>
          </a:p>
        </p:txBody>
      </p:sp>
      <p:sp>
        <p:nvSpPr>
          <p:cNvPr id="4913" name="Google Shape;4913;p291"/>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317500" lvl="0" marL="457200" rtl="0" algn="l">
              <a:spcBef>
                <a:spcPts val="0"/>
              </a:spcBef>
              <a:spcAft>
                <a:spcPts val="0"/>
              </a:spcAft>
              <a:buSzPts val="1400"/>
              <a:buChar char="●"/>
            </a:pPr>
            <a:r>
              <a:rPr lang="en">
                <a:solidFill>
                  <a:schemeClr val="dk1"/>
                </a:solidFill>
              </a:rPr>
              <a:t>σ</a:t>
            </a:r>
            <a:r>
              <a:rPr baseline="30000" lang="en">
                <a:solidFill>
                  <a:schemeClr val="dk1"/>
                </a:solidFill>
              </a:rPr>
              <a:t> </a:t>
            </a:r>
            <a:r>
              <a:rPr lang="en">
                <a:solidFill>
                  <a:schemeClr val="dk1"/>
                </a:solidFill>
              </a:rPr>
              <a:t>- standard deviation</a:t>
            </a:r>
            <a:endParaRPr/>
          </a:p>
          <a:p>
            <a:pPr indent="-317500" lvl="0" marL="457200" rtl="0" algn="l">
              <a:spcBef>
                <a:spcPts val="0"/>
              </a:spcBef>
              <a:spcAft>
                <a:spcPts val="0"/>
              </a:spcAft>
              <a:buSzPts val="1400"/>
              <a:buChar char="●"/>
            </a:pPr>
            <a:r>
              <a:rPr lang="en"/>
              <a:t>σ</a:t>
            </a:r>
            <a:r>
              <a:rPr baseline="30000" lang="en"/>
              <a:t>2 </a:t>
            </a:r>
            <a:r>
              <a:rPr lang="en"/>
              <a:t>- the variance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4914" name="Google Shape;4914;p291"/>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Standard Deviation</a:t>
            </a:r>
            <a:endParaRPr/>
          </a:p>
        </p:txBody>
      </p:sp>
      <p:sp>
        <p:nvSpPr>
          <p:cNvPr id="4915" name="Google Shape;4915;p2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16" name="Google Shape;4916;p29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917" name="Google Shape;4917;p291"/>
          <p:cNvPicPr preferRelativeResize="0"/>
          <p:nvPr/>
        </p:nvPicPr>
        <p:blipFill>
          <a:blip r:embed="rId3">
            <a:alphaModFix/>
          </a:blip>
          <a:stretch>
            <a:fillRect/>
          </a:stretch>
        </p:blipFill>
        <p:spPr>
          <a:xfrm>
            <a:off x="7609489" y="1848400"/>
            <a:ext cx="707723" cy="226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1" name="Shape 4921"/>
        <p:cNvGrpSpPr/>
        <p:nvPr/>
      </p:nvGrpSpPr>
      <p:grpSpPr>
        <a:xfrm>
          <a:off x="0" y="0"/>
          <a:ext cx="0" cy="0"/>
          <a:chOff x="0" y="0"/>
          <a:chExt cx="0" cy="0"/>
        </a:xfrm>
      </p:grpSpPr>
      <p:sp>
        <p:nvSpPr>
          <p:cNvPr id="4922" name="Google Shape;4922;p2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23" name="Google Shape;4923;p292"/>
          <p:cNvSpPr txBox="1"/>
          <p:nvPr/>
        </p:nvSpPr>
        <p:spPr>
          <a:xfrm>
            <a:off x="366800" y="670175"/>
            <a:ext cx="4585200" cy="62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&lt;Time to calculate standard deviation&gt;</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7" name="Shape 4927"/>
        <p:cNvGrpSpPr/>
        <p:nvPr/>
      </p:nvGrpSpPr>
      <p:grpSpPr>
        <a:xfrm>
          <a:off x="0" y="0"/>
          <a:ext cx="0" cy="0"/>
          <a:chOff x="0" y="0"/>
          <a:chExt cx="0" cy="0"/>
        </a:xfrm>
      </p:grpSpPr>
      <p:sp>
        <p:nvSpPr>
          <p:cNvPr id="4928" name="Google Shape;4928;p293"/>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929" name="Google Shape;4929;p293"/>
          <p:cNvSpPr txBox="1"/>
          <p:nvPr>
            <p:ph idx="2" type="body"/>
          </p:nvPr>
        </p:nvSpPr>
        <p:spPr>
          <a:xfrm>
            <a:off x="0" y="1245900"/>
            <a:ext cx="6699600" cy="3897600"/>
          </a:xfrm>
          <a:prstGeom prst="rect">
            <a:avLst/>
          </a:prstGeom>
        </p:spPr>
        <p:txBody>
          <a:bodyPr anchorCtr="0" anchor="t" bIns="914400" lIns="457200" spcFirstLastPara="1" rIns="457200" wrap="square" tIns="0">
            <a:noAutofit/>
          </a:bodyPr>
          <a:lstStyle/>
          <a:p>
            <a:pPr indent="-317500" lvl="0" marL="457200" rtl="0" algn="l">
              <a:lnSpc>
                <a:spcPct val="200000"/>
              </a:lnSpc>
              <a:spcBef>
                <a:spcPts val="0"/>
              </a:spcBef>
              <a:spcAft>
                <a:spcPts val="0"/>
              </a:spcAft>
              <a:buSzPts val="1400"/>
              <a:buChar char="●"/>
            </a:pPr>
            <a:r>
              <a:rPr lang="en"/>
              <a:t>Describes a single value’s distance from the mean of the data set</a:t>
            </a:r>
            <a:endParaRPr/>
          </a:p>
          <a:p>
            <a:pPr indent="-317500" lvl="0" marL="457200" rtl="0" algn="l">
              <a:lnSpc>
                <a:spcPct val="200000"/>
              </a:lnSpc>
              <a:spcBef>
                <a:spcPts val="0"/>
              </a:spcBef>
              <a:spcAft>
                <a:spcPts val="0"/>
              </a:spcAft>
              <a:buSzPts val="1400"/>
              <a:buChar char="●"/>
            </a:pPr>
            <a:r>
              <a:rPr lang="en"/>
              <a:t>The distance is in terms of standard deviations</a:t>
            </a:r>
            <a:endParaRPr/>
          </a:p>
          <a:p>
            <a:pPr indent="-317500" lvl="0" marL="457200" rtl="0" algn="l">
              <a:lnSpc>
                <a:spcPct val="200000"/>
              </a:lnSpc>
              <a:spcBef>
                <a:spcPts val="0"/>
              </a:spcBef>
              <a:spcAft>
                <a:spcPts val="0"/>
              </a:spcAft>
              <a:buSzPts val="1400"/>
              <a:buChar char="●"/>
            </a:pPr>
            <a:r>
              <a:rPr lang="en"/>
              <a:t>Can be positive or negative</a:t>
            </a:r>
            <a:endParaRPr/>
          </a:p>
          <a:p>
            <a:pPr indent="-317500" lvl="1" marL="914400" rtl="0" algn="l">
              <a:lnSpc>
                <a:spcPct val="200000"/>
              </a:lnSpc>
              <a:spcBef>
                <a:spcPts val="0"/>
              </a:spcBef>
              <a:spcAft>
                <a:spcPts val="0"/>
              </a:spcAft>
              <a:buSzPts val="1400"/>
              <a:buChar char="○"/>
            </a:pPr>
            <a:r>
              <a:rPr lang="en"/>
              <a:t>If negative, the value is less than the mean</a:t>
            </a:r>
            <a:endParaRPr/>
          </a:p>
          <a:p>
            <a:pPr indent="-317500" lvl="1" marL="914400" rtl="0" algn="l">
              <a:lnSpc>
                <a:spcPct val="200000"/>
              </a:lnSpc>
              <a:spcBef>
                <a:spcPts val="0"/>
              </a:spcBef>
              <a:spcAft>
                <a:spcPts val="0"/>
              </a:spcAft>
              <a:buSzPts val="1400"/>
              <a:buChar char="○"/>
            </a:pPr>
            <a:r>
              <a:rPr lang="en"/>
              <a:t>If positive, the value is greater than the mean</a:t>
            </a:r>
            <a:endParaRPr/>
          </a:p>
          <a:p>
            <a:pPr indent="-317500" lvl="0" marL="457200" rtl="0" algn="l">
              <a:lnSpc>
                <a:spcPct val="200000"/>
              </a:lnSpc>
              <a:spcBef>
                <a:spcPts val="0"/>
              </a:spcBef>
              <a:spcAft>
                <a:spcPts val="0"/>
              </a:spcAft>
              <a:buSzPts val="1400"/>
              <a:buChar char="●"/>
            </a:pPr>
            <a:r>
              <a:rPr lang="en"/>
              <a:t>The smaller the z-score, the closer the value is to the mean</a:t>
            </a:r>
            <a:endParaRPr/>
          </a:p>
          <a:p>
            <a:pPr indent="0" lvl="0" marL="0" rtl="0" algn="l">
              <a:lnSpc>
                <a:spcPct val="200000"/>
              </a:lnSpc>
              <a:spcBef>
                <a:spcPts val="800"/>
              </a:spcBef>
              <a:spcAft>
                <a:spcPts val="0"/>
              </a:spcAft>
              <a:buNone/>
            </a:pPr>
            <a:r>
              <a:t/>
            </a:r>
            <a:endParaRPr/>
          </a:p>
          <a:p>
            <a:pPr indent="0" lvl="0" marL="457200" rtl="0" algn="l">
              <a:lnSpc>
                <a:spcPct val="200000"/>
              </a:lnSpc>
              <a:spcBef>
                <a:spcPts val="800"/>
              </a:spcBef>
              <a:spcAft>
                <a:spcPts val="800"/>
              </a:spcAft>
              <a:buNone/>
            </a:pPr>
            <a:r>
              <a:t/>
            </a:r>
            <a:endParaRPr/>
          </a:p>
        </p:txBody>
      </p:sp>
      <p:sp>
        <p:nvSpPr>
          <p:cNvPr id="4930" name="Google Shape;4930;p293"/>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317500" lvl="0" marL="457200" rtl="0" algn="l">
              <a:spcBef>
                <a:spcPts val="0"/>
              </a:spcBef>
              <a:spcAft>
                <a:spcPts val="0"/>
              </a:spcAft>
              <a:buSzPts val="1400"/>
              <a:buChar char="●"/>
            </a:pPr>
            <a:r>
              <a:rPr lang="en">
                <a:solidFill>
                  <a:schemeClr val="dk1"/>
                </a:solidFill>
              </a:rPr>
              <a:t>X - a single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μ</a:t>
            </a:r>
            <a:r>
              <a:rPr lang="en">
                <a:solidFill>
                  <a:schemeClr val="dk1"/>
                </a:solidFill>
              </a:rPr>
              <a:t> - the mean of the data set</a:t>
            </a:r>
            <a:endParaRPr>
              <a:solidFill>
                <a:schemeClr val="dk1"/>
              </a:solidFill>
            </a:endParaRPr>
          </a:p>
          <a:p>
            <a:pPr indent="-317500" lvl="0" marL="457200" rtl="0" algn="l">
              <a:spcBef>
                <a:spcPts val="0"/>
              </a:spcBef>
              <a:spcAft>
                <a:spcPts val="0"/>
              </a:spcAft>
              <a:buSzPts val="1400"/>
              <a:buChar char="●"/>
            </a:pPr>
            <a:r>
              <a:rPr lang="en">
                <a:solidFill>
                  <a:schemeClr val="dk1"/>
                </a:solidFill>
              </a:rPr>
              <a:t>σ</a:t>
            </a:r>
            <a:r>
              <a:rPr baseline="30000" lang="en">
                <a:solidFill>
                  <a:schemeClr val="dk1"/>
                </a:solidFill>
              </a:rPr>
              <a:t> </a:t>
            </a:r>
            <a:r>
              <a:rPr lang="en">
                <a:solidFill>
                  <a:schemeClr val="dk1"/>
                </a:solidFill>
              </a:rPr>
              <a:t>- the standard deviation of the data set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4931" name="Google Shape;4931;p293"/>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Z-Score</a:t>
            </a:r>
            <a:endParaRPr/>
          </a:p>
        </p:txBody>
      </p:sp>
      <p:sp>
        <p:nvSpPr>
          <p:cNvPr id="4932" name="Google Shape;4932;p2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33" name="Google Shape;4933;p29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934" name="Google Shape;4934;p293"/>
          <p:cNvPicPr preferRelativeResize="0"/>
          <p:nvPr/>
        </p:nvPicPr>
        <p:blipFill>
          <a:blip r:embed="rId3">
            <a:alphaModFix/>
          </a:blip>
          <a:stretch>
            <a:fillRect/>
          </a:stretch>
        </p:blipFill>
        <p:spPr>
          <a:xfrm>
            <a:off x="7529150" y="2367375"/>
            <a:ext cx="868400" cy="410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8" name="Shape 4938"/>
        <p:cNvGrpSpPr/>
        <p:nvPr/>
      </p:nvGrpSpPr>
      <p:grpSpPr>
        <a:xfrm>
          <a:off x="0" y="0"/>
          <a:ext cx="0" cy="0"/>
          <a:chOff x="0" y="0"/>
          <a:chExt cx="0" cy="0"/>
        </a:xfrm>
      </p:grpSpPr>
      <p:sp>
        <p:nvSpPr>
          <p:cNvPr id="4939" name="Google Shape;4939;p2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40" name="Google Shape;4940;p294"/>
          <p:cNvSpPr txBox="1"/>
          <p:nvPr/>
        </p:nvSpPr>
        <p:spPr>
          <a:xfrm>
            <a:off x="419550" y="670175"/>
            <a:ext cx="4451400" cy="6213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Inconsolata"/>
                <a:ea typeface="Inconsolata"/>
                <a:cs typeface="Inconsolata"/>
                <a:sym typeface="Inconsolata"/>
              </a:rPr>
              <a:t>&lt;Time to calculate z-score&gt;</a:t>
            </a:r>
            <a:endParaRPr sz="2400">
              <a:latin typeface="Inconsolata"/>
              <a:ea typeface="Inconsolata"/>
              <a:cs typeface="Inconsolata"/>
              <a:sym typeface="Inconsolat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4" name="Shape 4944"/>
        <p:cNvGrpSpPr/>
        <p:nvPr/>
      </p:nvGrpSpPr>
      <p:grpSpPr>
        <a:xfrm>
          <a:off x="0" y="0"/>
          <a:ext cx="0" cy="0"/>
          <a:chOff x="0" y="0"/>
          <a:chExt cx="0" cy="0"/>
        </a:xfrm>
      </p:grpSpPr>
      <p:sp>
        <p:nvSpPr>
          <p:cNvPr id="4945" name="Google Shape;4945;p29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4946" name="Google Shape;4946;p2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47" name="Google Shape;4947;p2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948" name="Google Shape;4948;p29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a:t>
            </a:r>
            <a:r>
              <a:rPr b="1" lang="en"/>
              <a:t>ctivity</a:t>
            </a:r>
            <a:r>
              <a:rPr lang="en"/>
              <a:t>: Variance, Standard Deviation and Z-Score Review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2" name="Shape 4952"/>
        <p:cNvGrpSpPr/>
        <p:nvPr/>
      </p:nvGrpSpPr>
      <p:grpSpPr>
        <a:xfrm>
          <a:off x="0" y="0"/>
          <a:ext cx="0" cy="0"/>
          <a:chOff x="0" y="0"/>
          <a:chExt cx="0" cy="0"/>
        </a:xfrm>
      </p:grpSpPr>
      <p:sp>
        <p:nvSpPr>
          <p:cNvPr id="4953" name="Google Shape;4953;p296"/>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4954" name="Google Shape;4954;p2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55" name="Google Shape;4955;p2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Variance, Standard Deviation and Z-Score Review Instructions</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4956" name="Google Shape;4956;p296"/>
          <p:cNvSpPr txBox="1"/>
          <p:nvPr>
            <p:ph idx="2" type="body"/>
          </p:nvPr>
        </p:nvSpPr>
        <p:spPr>
          <a:xfrm>
            <a:off x="175" y="862775"/>
            <a:ext cx="9144000" cy="3620700"/>
          </a:xfrm>
          <a:prstGeom prst="rect">
            <a:avLst/>
          </a:prstGeom>
        </p:spPr>
        <p:txBody>
          <a:bodyPr anchorCtr="0" anchor="t" bIns="914400" lIns="457200" spcFirstLastPara="1" rIns="457200" wrap="square" tIns="0">
            <a:noAutofit/>
          </a:bodyPr>
          <a:lstStyle/>
          <a:p>
            <a:pPr indent="-304800" lvl="0" marL="457200" rtl="0" algn="l">
              <a:lnSpc>
                <a:spcPct val="115000"/>
              </a:lnSpc>
              <a:spcBef>
                <a:spcPts val="0"/>
              </a:spcBef>
              <a:spcAft>
                <a:spcPts val="0"/>
              </a:spcAft>
              <a:buSzPts val="1200"/>
              <a:buChar char="●"/>
            </a:pPr>
            <a:r>
              <a:rPr lang="en" sz="1200"/>
              <a:t>Open the workbook that contains your raw data.</a:t>
            </a:r>
            <a:endParaRPr sz="1200"/>
          </a:p>
          <a:p>
            <a:pPr indent="-304800" lvl="1" marL="914400" rtl="0" algn="l">
              <a:lnSpc>
                <a:spcPct val="115000"/>
              </a:lnSpc>
              <a:spcBef>
                <a:spcPts val="0"/>
              </a:spcBef>
              <a:spcAft>
                <a:spcPts val="0"/>
              </a:spcAft>
              <a:buSzPts val="1200"/>
              <a:buChar char="○"/>
            </a:pPr>
            <a:r>
              <a:rPr lang="en" sz="1200"/>
              <a:t>File: </a:t>
            </a:r>
            <a:r>
              <a:rPr lang="en" sz="1200">
                <a:solidFill>
                  <a:schemeClr val="accent4"/>
                </a:solidFill>
              </a:rPr>
              <a:t>Unsolved/variance_review.xlsx</a:t>
            </a:r>
            <a:endParaRPr sz="1200">
              <a:solidFill>
                <a:schemeClr val="accent4"/>
              </a:solidFill>
            </a:endParaRPr>
          </a:p>
          <a:p>
            <a:pPr indent="-304800" lvl="0" marL="457200" marR="0" rtl="0" algn="l">
              <a:lnSpc>
                <a:spcPct val="115000"/>
              </a:lnSpc>
              <a:spcBef>
                <a:spcPts val="0"/>
              </a:spcBef>
              <a:spcAft>
                <a:spcPts val="0"/>
              </a:spcAft>
              <a:buSzPts val="1200"/>
              <a:buChar char="●"/>
            </a:pPr>
            <a:r>
              <a:rPr lang="en" sz="1200"/>
              <a:t>Create a new sheet in the workbook and name the sheet "Summary Table"</a:t>
            </a:r>
            <a:endParaRPr sz="1200"/>
          </a:p>
          <a:p>
            <a:pPr indent="-304800" lvl="0" marL="457200" marR="0" rtl="0" algn="l">
              <a:lnSpc>
                <a:spcPct val="115000"/>
              </a:lnSpc>
              <a:spcBef>
                <a:spcPts val="0"/>
              </a:spcBef>
              <a:spcAft>
                <a:spcPts val="0"/>
              </a:spcAft>
              <a:buSzPts val="1200"/>
              <a:buChar char="●"/>
            </a:pPr>
            <a:r>
              <a:rPr lang="en" sz="1200"/>
              <a:t>Within the new sheet, create a Team column, which contains the following teams:</a:t>
            </a:r>
            <a:endParaRPr sz="1200"/>
          </a:p>
          <a:p>
            <a:pPr indent="-304800" lvl="1" marL="914400" marR="0" rtl="0" algn="l">
              <a:lnSpc>
                <a:spcPct val="115000"/>
              </a:lnSpc>
              <a:spcBef>
                <a:spcPts val="0"/>
              </a:spcBef>
              <a:spcAft>
                <a:spcPts val="0"/>
              </a:spcAft>
              <a:buSzPts val="1200"/>
              <a:buChar char="○"/>
            </a:pPr>
            <a:r>
              <a:rPr lang="en" sz="1200"/>
              <a:t>CLE, GSW, LAL, MIA, SAS</a:t>
            </a:r>
            <a:endParaRPr sz="1200"/>
          </a:p>
          <a:p>
            <a:pPr indent="-304800" lvl="0" marL="457200" marR="0" rtl="0" algn="l">
              <a:lnSpc>
                <a:spcPct val="115000"/>
              </a:lnSpc>
              <a:spcBef>
                <a:spcPts val="0"/>
              </a:spcBef>
              <a:spcAft>
                <a:spcPts val="0"/>
              </a:spcAft>
              <a:buSzPts val="1200"/>
              <a:buChar char="●"/>
            </a:pPr>
            <a:r>
              <a:rPr lang="en" sz="1200"/>
              <a:t>For each team, determine the mean, variance and standard deviation for the following statistics:</a:t>
            </a:r>
            <a:endParaRPr sz="1200"/>
          </a:p>
          <a:p>
            <a:pPr indent="-304800" lvl="1" marL="914400" marR="0" rtl="0" algn="l">
              <a:lnSpc>
                <a:spcPct val="115000"/>
              </a:lnSpc>
              <a:spcBef>
                <a:spcPts val="0"/>
              </a:spcBef>
              <a:spcAft>
                <a:spcPts val="0"/>
              </a:spcAft>
              <a:buSzPts val="1200"/>
              <a:buChar char="○"/>
            </a:pPr>
            <a:r>
              <a:rPr lang="en" sz="1200"/>
              <a:t>PTS, AGE, FGA</a:t>
            </a:r>
            <a:endParaRPr sz="1200"/>
          </a:p>
          <a:p>
            <a:pPr indent="-304800" lvl="0" marL="457200" marR="0" rtl="0" algn="l">
              <a:lnSpc>
                <a:spcPct val="115000"/>
              </a:lnSpc>
              <a:spcBef>
                <a:spcPts val="0"/>
              </a:spcBef>
              <a:spcAft>
                <a:spcPts val="0"/>
              </a:spcAft>
              <a:buSzPts val="1200"/>
              <a:buChar char="●"/>
            </a:pPr>
            <a:r>
              <a:rPr lang="en" sz="1200"/>
              <a:t>Based upon your calculated summary statistics, determine which team had the biggest difference in total season points scored across all of their players.</a:t>
            </a:r>
            <a:endParaRPr sz="1200"/>
          </a:p>
          <a:p>
            <a:pPr indent="-304800" lvl="0" marL="457200" marR="0" rtl="0" algn="l">
              <a:lnSpc>
                <a:spcPct val="115000"/>
              </a:lnSpc>
              <a:spcBef>
                <a:spcPts val="0"/>
              </a:spcBef>
              <a:spcAft>
                <a:spcPts val="0"/>
              </a:spcAft>
              <a:buSzPts val="1200"/>
              <a:buChar char="●"/>
            </a:pPr>
            <a:r>
              <a:rPr lang="en" sz="1200"/>
              <a:t>Based upon your calculated summary statistics, determine which team had the least variable player age. What was their average player age?</a:t>
            </a:r>
            <a:endParaRPr sz="1200"/>
          </a:p>
          <a:p>
            <a:pPr indent="-304800" lvl="0" marL="457200" marR="0" rtl="0" algn="l">
              <a:lnSpc>
                <a:spcPct val="115000"/>
              </a:lnSpc>
              <a:spcBef>
                <a:spcPts val="0"/>
              </a:spcBef>
              <a:spcAft>
                <a:spcPts val="0"/>
              </a:spcAft>
              <a:buSzPts val="1200"/>
              <a:buChar char="●"/>
            </a:pPr>
            <a:r>
              <a:rPr lang="en" sz="1200"/>
              <a:t>Based upon your calculated summary statistics, determine which team had the least variability of field goal attempts per player.</a:t>
            </a:r>
            <a:endParaRPr sz="1200"/>
          </a:p>
          <a:p>
            <a:pPr indent="-304800" lvl="0" marL="457200" marR="0" rtl="0" algn="l">
              <a:lnSpc>
                <a:spcPct val="115000"/>
              </a:lnSpc>
              <a:spcBef>
                <a:spcPts val="0"/>
              </a:spcBef>
              <a:spcAft>
                <a:spcPts val="0"/>
              </a:spcAft>
              <a:buSzPts val="1200"/>
              <a:buChar char="●"/>
            </a:pPr>
            <a:r>
              <a:rPr lang="en" sz="1200"/>
              <a:t>Create a new sheet in the workbook and name the sheet "Cleaveland Z-Scores".</a:t>
            </a:r>
            <a:endParaRPr sz="1200"/>
          </a:p>
          <a:p>
            <a:pPr indent="-304800" lvl="0" marL="457200" marR="0" rtl="0" algn="l">
              <a:lnSpc>
                <a:spcPct val="115000"/>
              </a:lnSpc>
              <a:spcBef>
                <a:spcPts val="0"/>
              </a:spcBef>
              <a:spcAft>
                <a:spcPts val="0"/>
              </a:spcAft>
              <a:buSzPts val="1200"/>
              <a:buChar char="●"/>
            </a:pPr>
            <a:r>
              <a:rPr lang="en" sz="1200"/>
              <a:t>Within this new sheet, copy over the Player and PTS columns from the raw data for only the CLE team.</a:t>
            </a:r>
            <a:endParaRPr sz="1200"/>
          </a:p>
          <a:p>
            <a:pPr indent="-304800" lvl="0" marL="457200" marR="0" rtl="0" algn="l">
              <a:lnSpc>
                <a:spcPct val="115000"/>
              </a:lnSpc>
              <a:spcBef>
                <a:spcPts val="0"/>
              </a:spcBef>
              <a:spcAft>
                <a:spcPts val="0"/>
              </a:spcAft>
              <a:buSzPts val="1200"/>
              <a:buChar char="●"/>
            </a:pPr>
            <a:r>
              <a:rPr lang="en" sz="1200"/>
              <a:t>Calculate the z-score for the overall points per player across the whole team.</a:t>
            </a:r>
            <a:endParaRPr sz="1200"/>
          </a:p>
          <a:p>
            <a:pPr indent="-304800" lvl="0" marL="457200" marR="0" rtl="0" algn="l">
              <a:lnSpc>
                <a:spcPct val="115000"/>
              </a:lnSpc>
              <a:spcBef>
                <a:spcPts val="0"/>
              </a:spcBef>
              <a:spcAft>
                <a:spcPts val="0"/>
              </a:spcAft>
              <a:buSzPts val="1200"/>
              <a:buChar char="●"/>
            </a:pPr>
            <a:r>
              <a:rPr lang="en" sz="1200"/>
              <a:t>Based upon your calculated z-scores, determine which player had the largest difference in total points from the mean of the team.</a:t>
            </a:r>
            <a:endParaRPr sz="1200"/>
          </a:p>
          <a:p>
            <a:pPr indent="0" lvl="0" marL="0" rtl="0" algn="l">
              <a:spcBef>
                <a:spcPts val="400"/>
              </a:spcBef>
              <a:spcAft>
                <a:spcPts val="0"/>
              </a:spcAft>
              <a:buNone/>
            </a:pPr>
            <a:r>
              <a:t/>
            </a:r>
            <a:endParaRPr sz="1200"/>
          </a:p>
          <a:p>
            <a:pPr indent="0" lvl="0" marL="0" rtl="0" algn="l">
              <a:spcBef>
                <a:spcPts val="400"/>
              </a:spcBef>
              <a:spcAft>
                <a:spcPts val="400"/>
              </a:spcAft>
              <a:buNone/>
            </a:pPr>
            <a:r>
              <a:t/>
            </a:r>
            <a:endParaRPr sz="1200"/>
          </a:p>
        </p:txBody>
      </p:sp>
      <p:sp>
        <p:nvSpPr>
          <p:cNvPr id="4957" name="Google Shape;4957;p29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1" name="Shape 4961"/>
        <p:cNvGrpSpPr/>
        <p:nvPr/>
      </p:nvGrpSpPr>
      <p:grpSpPr>
        <a:xfrm>
          <a:off x="0" y="0"/>
          <a:ext cx="0" cy="0"/>
          <a:chOff x="0" y="0"/>
          <a:chExt cx="0" cy="0"/>
        </a:xfrm>
      </p:grpSpPr>
      <p:sp>
        <p:nvSpPr>
          <p:cNvPr id="4962" name="Google Shape;4962;p2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63" name="Google Shape;4963;p2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7" name="Shape 4967"/>
        <p:cNvGrpSpPr/>
        <p:nvPr/>
      </p:nvGrpSpPr>
      <p:grpSpPr>
        <a:xfrm>
          <a:off x="0" y="0"/>
          <a:ext cx="0" cy="0"/>
          <a:chOff x="0" y="0"/>
          <a:chExt cx="0" cy="0"/>
        </a:xfrm>
      </p:grpSpPr>
      <p:sp>
        <p:nvSpPr>
          <p:cNvPr id="4968" name="Google Shape;4968;p29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Quantiles, Outliers and Boxplots</a:t>
            </a:r>
            <a:endParaRPr/>
          </a:p>
        </p:txBody>
      </p:sp>
      <p:sp>
        <p:nvSpPr>
          <p:cNvPr id="4969" name="Google Shape;4969;p2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70" name="Google Shape;4970;p2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4" name="Shape 4974"/>
        <p:cNvGrpSpPr/>
        <p:nvPr/>
      </p:nvGrpSpPr>
      <p:grpSpPr>
        <a:xfrm>
          <a:off x="0" y="0"/>
          <a:ext cx="0" cy="0"/>
          <a:chOff x="0" y="0"/>
          <a:chExt cx="0" cy="0"/>
        </a:xfrm>
      </p:grpSpPr>
      <p:pic>
        <p:nvPicPr>
          <p:cNvPr id="4975" name="Google Shape;4975;p299"/>
          <p:cNvPicPr preferRelativeResize="0"/>
          <p:nvPr/>
        </p:nvPicPr>
        <p:blipFill>
          <a:blip r:embed="rId3">
            <a:alphaModFix/>
          </a:blip>
          <a:stretch>
            <a:fillRect/>
          </a:stretch>
        </p:blipFill>
        <p:spPr>
          <a:xfrm>
            <a:off x="175" y="0"/>
            <a:ext cx="9115924" cy="5189297"/>
          </a:xfrm>
          <a:prstGeom prst="rect">
            <a:avLst/>
          </a:prstGeom>
          <a:noFill/>
          <a:ln>
            <a:noFill/>
          </a:ln>
        </p:spPr>
      </p:pic>
      <p:sp>
        <p:nvSpPr>
          <p:cNvPr id="4976" name="Google Shape;4976;p2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Be careful when describing real-world data</a:t>
            </a:r>
            <a:endParaRPr>
              <a:solidFill>
                <a:srgbClr val="FFFFFF"/>
              </a:solidFill>
            </a:endParaRPr>
          </a:p>
        </p:txBody>
      </p:sp>
      <p:sp>
        <p:nvSpPr>
          <p:cNvPr id="4977" name="Google Shape;4977;p2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978" name="Google Shape;4978;p2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79" name="Google Shape;4979;p2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980" name="Google Shape;4980;p299"/>
          <p:cNvSpPr txBox="1"/>
          <p:nvPr>
            <p:ph idx="3" type="body"/>
          </p:nvPr>
        </p:nvSpPr>
        <p:spPr>
          <a:xfrm>
            <a:off x="-418300" y="1440600"/>
            <a:ext cx="3459300" cy="36222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Clr>
                <a:srgbClr val="FFFFFF"/>
              </a:buClr>
              <a:buSzPts val="1400"/>
              <a:buChar char="●"/>
            </a:pPr>
            <a:r>
              <a:rPr lang="en">
                <a:solidFill>
                  <a:srgbClr val="FFFFFF"/>
                </a:solidFill>
              </a:rPr>
              <a:t>Real world data can contain extreme values</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Some summary statistics such as the mean take into account </a:t>
            </a:r>
            <a:r>
              <a:rPr i="1" lang="en">
                <a:solidFill>
                  <a:srgbClr val="FFFFFF"/>
                </a:solidFill>
              </a:rPr>
              <a:t>all </a:t>
            </a:r>
            <a:r>
              <a:rPr lang="en">
                <a:solidFill>
                  <a:srgbClr val="FFFFFF"/>
                </a:solidFill>
              </a:rPr>
              <a:t>values of a data set</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Extreme values can </a:t>
            </a:r>
            <a:r>
              <a:rPr i="1" lang="en">
                <a:solidFill>
                  <a:srgbClr val="FFFFFF"/>
                </a:solidFill>
              </a:rPr>
              <a:t>skew</a:t>
            </a:r>
            <a:r>
              <a:rPr lang="en">
                <a:solidFill>
                  <a:srgbClr val="FFFFFF"/>
                </a:solidFill>
              </a:rPr>
              <a:t> these statistics!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8" name="Shape 4598"/>
        <p:cNvGrpSpPr/>
        <p:nvPr/>
      </p:nvGrpSpPr>
      <p:grpSpPr>
        <a:xfrm>
          <a:off x="0" y="0"/>
          <a:ext cx="0" cy="0"/>
          <a:chOff x="0" y="0"/>
          <a:chExt cx="0" cy="0"/>
        </a:xfrm>
      </p:grpSpPr>
      <p:pic>
        <p:nvPicPr>
          <p:cNvPr id="4599" name="Google Shape;4599;p255"/>
          <p:cNvPicPr preferRelativeResize="0"/>
          <p:nvPr/>
        </p:nvPicPr>
        <p:blipFill>
          <a:blip r:embed="rId3">
            <a:alphaModFix/>
          </a:blip>
          <a:stretch>
            <a:fillRect/>
          </a:stretch>
        </p:blipFill>
        <p:spPr>
          <a:xfrm>
            <a:off x="0" y="0"/>
            <a:ext cx="9143996" cy="5143499"/>
          </a:xfrm>
          <a:prstGeom prst="rect">
            <a:avLst/>
          </a:prstGeom>
          <a:noFill/>
          <a:ln>
            <a:noFill/>
          </a:ln>
        </p:spPr>
      </p:pic>
      <p:sp>
        <p:nvSpPr>
          <p:cNvPr id="4600" name="Google Shape;4600;p2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Let’s introduce our teaching staff to the expanded class!</a:t>
            </a:r>
            <a:endParaRPr/>
          </a:p>
        </p:txBody>
      </p:sp>
      <p:sp>
        <p:nvSpPr>
          <p:cNvPr id="4601" name="Google Shape;4601;p2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602" name="Google Shape;4602;p2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03" name="Google Shape;4603;p2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04" name="Google Shape;4604;p25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4" name="Shape 4984"/>
        <p:cNvGrpSpPr/>
        <p:nvPr/>
      </p:nvGrpSpPr>
      <p:grpSpPr>
        <a:xfrm>
          <a:off x="0" y="0"/>
          <a:ext cx="0" cy="0"/>
          <a:chOff x="0" y="0"/>
          <a:chExt cx="0" cy="0"/>
        </a:xfrm>
      </p:grpSpPr>
      <p:pic>
        <p:nvPicPr>
          <p:cNvPr id="4985" name="Google Shape;4985;p300"/>
          <p:cNvPicPr preferRelativeResize="0"/>
          <p:nvPr/>
        </p:nvPicPr>
        <p:blipFill>
          <a:blip r:embed="rId3">
            <a:alphaModFix/>
          </a:blip>
          <a:stretch>
            <a:fillRect/>
          </a:stretch>
        </p:blipFill>
        <p:spPr>
          <a:xfrm>
            <a:off x="-12300" y="0"/>
            <a:ext cx="9144000" cy="5143500"/>
          </a:xfrm>
          <a:prstGeom prst="rect">
            <a:avLst/>
          </a:prstGeom>
          <a:noFill/>
          <a:ln>
            <a:noFill/>
          </a:ln>
        </p:spPr>
      </p:pic>
      <p:sp>
        <p:nvSpPr>
          <p:cNvPr id="4986" name="Google Shape;4986;p3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87" name="Google Shape;4987;p3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988" name="Google Shape;4988;p300"/>
          <p:cNvSpPr txBox="1"/>
          <p:nvPr/>
        </p:nvSpPr>
        <p:spPr>
          <a:xfrm>
            <a:off x="409425" y="694000"/>
            <a:ext cx="4284000" cy="29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Roboto Light"/>
                <a:ea typeface="Roboto Light"/>
                <a:cs typeface="Roboto Light"/>
                <a:sym typeface="Roboto Light"/>
              </a:rPr>
              <a:t>But how can we summarize </a:t>
            </a:r>
            <a:endParaRPr sz="3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3600">
                <a:solidFill>
                  <a:schemeClr val="dk1"/>
                </a:solidFill>
                <a:latin typeface="Roboto Light"/>
                <a:ea typeface="Roboto Light"/>
                <a:cs typeface="Roboto Light"/>
                <a:sym typeface="Roboto Light"/>
              </a:rPr>
              <a:t>real- world data?</a:t>
            </a:r>
            <a:endParaRPr sz="36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36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2" name="Shape 4992"/>
        <p:cNvGrpSpPr/>
        <p:nvPr/>
      </p:nvGrpSpPr>
      <p:grpSpPr>
        <a:xfrm>
          <a:off x="0" y="0"/>
          <a:ext cx="0" cy="0"/>
          <a:chOff x="0" y="0"/>
          <a:chExt cx="0" cy="0"/>
        </a:xfrm>
      </p:grpSpPr>
      <p:sp>
        <p:nvSpPr>
          <p:cNvPr id="4993" name="Google Shape;4993;p3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 can use quantiles to describe segments of a data set!</a:t>
            </a:r>
            <a:endParaRPr/>
          </a:p>
        </p:txBody>
      </p:sp>
      <p:sp>
        <p:nvSpPr>
          <p:cNvPr id="4994" name="Google Shape;4994;p3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995" name="Google Shape;4995;p3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96" name="Google Shape;4996;p3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997" name="Google Shape;4997;p30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lnSpc>
                <a:spcPct val="150000"/>
              </a:lnSpc>
              <a:spcBef>
                <a:spcPts val="0"/>
              </a:spcBef>
              <a:spcAft>
                <a:spcPts val="0"/>
              </a:spcAft>
              <a:buSzPts val="1400"/>
              <a:buChar char="●"/>
            </a:pPr>
            <a:r>
              <a:rPr b="1" lang="en"/>
              <a:t>Quantiles</a:t>
            </a:r>
            <a:r>
              <a:rPr lang="en"/>
              <a:t> separate a sorted data set into equal-sized fragments</a:t>
            </a:r>
            <a:endParaRPr/>
          </a:p>
          <a:p>
            <a:pPr indent="-317500" lvl="0" marL="457200" rtl="0" algn="l">
              <a:lnSpc>
                <a:spcPct val="150000"/>
              </a:lnSpc>
              <a:spcBef>
                <a:spcPts val="0"/>
              </a:spcBef>
              <a:spcAft>
                <a:spcPts val="0"/>
              </a:spcAft>
              <a:buSzPts val="1400"/>
              <a:buChar char="●"/>
            </a:pPr>
            <a:r>
              <a:rPr lang="en"/>
              <a:t>Explain that the two most popular types of quantiles are </a:t>
            </a:r>
            <a:r>
              <a:rPr b="1" lang="en"/>
              <a:t>quartiles</a:t>
            </a:r>
            <a:r>
              <a:rPr lang="en"/>
              <a:t> and </a:t>
            </a:r>
            <a:r>
              <a:rPr b="1" lang="en"/>
              <a:t>percentiles</a:t>
            </a:r>
            <a:r>
              <a:rPr lang="en"/>
              <a:t>.</a:t>
            </a:r>
            <a:endParaRPr/>
          </a:p>
          <a:p>
            <a:pPr indent="-317500" lvl="1" marL="914400" rtl="0" algn="l">
              <a:lnSpc>
                <a:spcPct val="150000"/>
              </a:lnSpc>
              <a:spcBef>
                <a:spcPts val="0"/>
              </a:spcBef>
              <a:spcAft>
                <a:spcPts val="0"/>
              </a:spcAft>
              <a:buSzPts val="1400"/>
              <a:buChar char="○"/>
            </a:pPr>
            <a:r>
              <a:rPr lang="en"/>
              <a:t>Quartiles divide the data set into four equal parts</a:t>
            </a:r>
            <a:endParaRPr/>
          </a:p>
          <a:p>
            <a:pPr indent="-317500" lvl="1" marL="914400" rtl="0" algn="l">
              <a:lnSpc>
                <a:spcPct val="150000"/>
              </a:lnSpc>
              <a:spcBef>
                <a:spcPts val="0"/>
              </a:spcBef>
              <a:spcAft>
                <a:spcPts val="0"/>
              </a:spcAft>
              <a:buSzPts val="1400"/>
              <a:buChar char="○"/>
            </a:pPr>
            <a:r>
              <a:rPr lang="en"/>
              <a:t>Percentiles divide the data set into 100 equal parts</a:t>
            </a:r>
            <a:endParaRPr/>
          </a:p>
          <a:p>
            <a:pPr indent="0" lvl="0" marL="457200" rtl="0" algn="l">
              <a:spcBef>
                <a:spcPts val="800"/>
              </a:spcBef>
              <a:spcAft>
                <a:spcPts val="800"/>
              </a:spcAft>
              <a:buNone/>
            </a:pPr>
            <a:r>
              <a:t/>
            </a:r>
            <a:endParaRPr/>
          </a:p>
        </p:txBody>
      </p:sp>
      <p:pic>
        <p:nvPicPr>
          <p:cNvPr id="4998" name="Google Shape;4998;p301"/>
          <p:cNvPicPr preferRelativeResize="0"/>
          <p:nvPr/>
        </p:nvPicPr>
        <p:blipFill>
          <a:blip r:embed="rId3">
            <a:alphaModFix/>
          </a:blip>
          <a:stretch>
            <a:fillRect/>
          </a:stretch>
        </p:blipFill>
        <p:spPr>
          <a:xfrm>
            <a:off x="1513700" y="2864225"/>
            <a:ext cx="5964550" cy="1870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2" name="Shape 5002"/>
        <p:cNvGrpSpPr/>
        <p:nvPr/>
      </p:nvGrpSpPr>
      <p:grpSpPr>
        <a:xfrm>
          <a:off x="0" y="0"/>
          <a:ext cx="0" cy="0"/>
          <a:chOff x="0" y="0"/>
          <a:chExt cx="0" cy="0"/>
        </a:xfrm>
      </p:grpSpPr>
      <p:sp>
        <p:nvSpPr>
          <p:cNvPr id="5003" name="Google Shape;5003;p3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04" name="Google Shape;5004;p302"/>
          <p:cNvSpPr txBox="1"/>
          <p:nvPr/>
        </p:nvSpPr>
        <p:spPr>
          <a:xfrm>
            <a:off x="266600" y="520200"/>
            <a:ext cx="4760700" cy="7542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Inconsolata"/>
                <a:ea typeface="Inconsolata"/>
                <a:cs typeface="Inconsolata"/>
                <a:sym typeface="Inconsolata"/>
              </a:rPr>
              <a:t>&lt; Demo Time &gt;</a:t>
            </a:r>
            <a:endParaRPr sz="4400">
              <a:latin typeface="Inconsolata"/>
              <a:ea typeface="Inconsolata"/>
              <a:cs typeface="Inconsolata"/>
              <a:sym typeface="Inconsolat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8" name="Shape 5008"/>
        <p:cNvGrpSpPr/>
        <p:nvPr/>
      </p:nvGrpSpPr>
      <p:grpSpPr>
        <a:xfrm>
          <a:off x="0" y="0"/>
          <a:ext cx="0" cy="0"/>
          <a:chOff x="0" y="0"/>
          <a:chExt cx="0" cy="0"/>
        </a:xfrm>
      </p:grpSpPr>
      <p:sp>
        <p:nvSpPr>
          <p:cNvPr id="5009" name="Google Shape;5009;p3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Extreme values may not always be reliable</a:t>
            </a:r>
            <a:endParaRPr/>
          </a:p>
        </p:txBody>
      </p:sp>
      <p:sp>
        <p:nvSpPr>
          <p:cNvPr id="5010" name="Google Shape;5010;p3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5011" name="Google Shape;5011;p3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12" name="Google Shape;5012;p3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013" name="Google Shape;5013;p30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lnSpc>
                <a:spcPct val="150000"/>
              </a:lnSpc>
              <a:spcBef>
                <a:spcPts val="0"/>
              </a:spcBef>
              <a:spcAft>
                <a:spcPts val="0"/>
              </a:spcAft>
              <a:buSzPts val="1400"/>
              <a:buChar char="●"/>
            </a:pPr>
            <a:r>
              <a:rPr b="1" lang="en"/>
              <a:t>In data science</a:t>
            </a:r>
            <a:r>
              <a:rPr lang="en"/>
              <a:t>, extreme values are often suspicious</a:t>
            </a:r>
            <a:endParaRPr/>
          </a:p>
          <a:p>
            <a:pPr indent="-317500" lvl="1" marL="914400" rtl="0" algn="l">
              <a:lnSpc>
                <a:spcPct val="150000"/>
              </a:lnSpc>
              <a:spcBef>
                <a:spcPts val="0"/>
              </a:spcBef>
              <a:spcAft>
                <a:spcPts val="0"/>
              </a:spcAft>
              <a:buSzPts val="1400"/>
              <a:buChar char="○"/>
            </a:pPr>
            <a:r>
              <a:rPr lang="en"/>
              <a:t>Could the measurement be a mistake?</a:t>
            </a:r>
            <a:endParaRPr/>
          </a:p>
          <a:p>
            <a:pPr indent="-317500" lvl="1" marL="914400" rtl="0" algn="l">
              <a:lnSpc>
                <a:spcPct val="150000"/>
              </a:lnSpc>
              <a:spcBef>
                <a:spcPts val="0"/>
              </a:spcBef>
              <a:spcAft>
                <a:spcPts val="0"/>
              </a:spcAft>
              <a:buSzPts val="1400"/>
              <a:buChar char="○"/>
            </a:pPr>
            <a:r>
              <a:rPr lang="en"/>
              <a:t>Is the data trustworthy?</a:t>
            </a:r>
            <a:endParaRPr/>
          </a:p>
          <a:p>
            <a:pPr indent="-317500" lvl="0" marL="457200" rtl="0" algn="l">
              <a:lnSpc>
                <a:spcPct val="150000"/>
              </a:lnSpc>
              <a:spcBef>
                <a:spcPts val="0"/>
              </a:spcBef>
              <a:spcAft>
                <a:spcPts val="0"/>
              </a:spcAft>
              <a:buSzPts val="1400"/>
              <a:buChar char="●"/>
            </a:pPr>
            <a:r>
              <a:rPr lang="en"/>
              <a:t>Suspicious values are called </a:t>
            </a:r>
            <a:r>
              <a:rPr b="1" lang="en"/>
              <a:t>potential outliers</a:t>
            </a:r>
            <a:endParaRPr/>
          </a:p>
          <a:p>
            <a:pPr indent="-317500" lvl="0" marL="457200" rtl="0" algn="l">
              <a:lnSpc>
                <a:spcPct val="150000"/>
              </a:lnSpc>
              <a:spcBef>
                <a:spcPts val="0"/>
              </a:spcBef>
              <a:spcAft>
                <a:spcPts val="0"/>
              </a:spcAft>
              <a:buSzPts val="1400"/>
              <a:buChar char="●"/>
            </a:pPr>
            <a:r>
              <a:rPr lang="en"/>
              <a:t>An outlier is a data point that differs from the rest of a data set</a:t>
            </a:r>
            <a:endParaRPr/>
          </a:p>
          <a:p>
            <a:pPr indent="-317500" lvl="0" marL="457200" rtl="0" algn="l">
              <a:lnSpc>
                <a:spcPct val="150000"/>
              </a:lnSpc>
              <a:spcBef>
                <a:spcPts val="0"/>
              </a:spcBef>
              <a:spcAft>
                <a:spcPts val="0"/>
              </a:spcAft>
              <a:buSzPts val="1400"/>
              <a:buChar char="●"/>
            </a:pPr>
            <a:r>
              <a:rPr lang="en"/>
              <a:t>Outliers can inaccurately skew a data set </a:t>
            </a:r>
            <a:endParaRPr/>
          </a:p>
          <a:p>
            <a:pPr indent="-317500" lvl="1" marL="914400" rtl="0" algn="l">
              <a:lnSpc>
                <a:spcPct val="150000"/>
              </a:lnSpc>
              <a:spcBef>
                <a:spcPts val="0"/>
              </a:spcBef>
              <a:spcAft>
                <a:spcPts val="0"/>
              </a:spcAft>
              <a:buSzPts val="1400"/>
              <a:buChar char="○"/>
            </a:pPr>
            <a:r>
              <a:rPr lang="en"/>
              <a:t>Can cause us to misrepresent the actual data</a:t>
            </a:r>
            <a:endParaRPr/>
          </a:p>
          <a:p>
            <a:pPr indent="0" lvl="0" marL="457200" rtl="0" algn="l">
              <a:lnSpc>
                <a:spcPct val="150000"/>
              </a:lnSpc>
              <a:spcBef>
                <a:spcPts val="800"/>
              </a:spcBef>
              <a:spcAft>
                <a:spcPts val="0"/>
              </a:spcAft>
              <a:buNone/>
            </a:pPr>
            <a:r>
              <a:t/>
            </a:r>
            <a:endParaRPr/>
          </a:p>
          <a:p>
            <a:pPr indent="0" lvl="0" marL="457200" rtl="0" algn="l">
              <a:spcBef>
                <a:spcPts val="800"/>
              </a:spcBef>
              <a:spcAft>
                <a:spcPts val="800"/>
              </a:spcAft>
              <a:buNone/>
            </a:pPr>
            <a:r>
              <a:t/>
            </a:r>
            <a:endParaRPr/>
          </a:p>
        </p:txBody>
      </p:sp>
      <p:pic>
        <p:nvPicPr>
          <p:cNvPr id="5014" name="Google Shape;5014;p303"/>
          <p:cNvPicPr preferRelativeResize="0"/>
          <p:nvPr/>
        </p:nvPicPr>
        <p:blipFill rotWithShape="1">
          <a:blip r:embed="rId3">
            <a:alphaModFix/>
          </a:blip>
          <a:srcRect b="21017" l="0" r="0" t="0"/>
          <a:stretch/>
        </p:blipFill>
        <p:spPr>
          <a:xfrm>
            <a:off x="6162375" y="1081100"/>
            <a:ext cx="2768803" cy="4062404"/>
          </a:xfrm>
          <a:prstGeom prst="rect">
            <a:avLst/>
          </a:prstGeom>
          <a:noFill/>
          <a:ln>
            <a:noFill/>
          </a:ln>
        </p:spPr>
      </p:pic>
      <p:sp>
        <p:nvSpPr>
          <p:cNvPr id="5015" name="Google Shape;5015;p303"/>
          <p:cNvSpPr txBox="1"/>
          <p:nvPr/>
        </p:nvSpPr>
        <p:spPr>
          <a:xfrm>
            <a:off x="6800075" y="1978425"/>
            <a:ext cx="1493400" cy="1035000"/>
          </a:xfrm>
          <a:prstGeom prst="rect">
            <a:avLst/>
          </a:prstGeom>
          <a:solidFill>
            <a:srgbClr val="EBB23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03"/>
          <p:cNvSpPr txBox="1"/>
          <p:nvPr/>
        </p:nvSpPr>
        <p:spPr>
          <a:xfrm>
            <a:off x="6720450" y="2181375"/>
            <a:ext cx="1618800" cy="629100"/>
          </a:xfrm>
          <a:prstGeom prst="rect">
            <a:avLst/>
          </a:prstGeom>
          <a:solidFill>
            <a:srgbClr val="EBB23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03"/>
          <p:cNvSpPr txBox="1"/>
          <p:nvPr/>
        </p:nvSpPr>
        <p:spPr>
          <a:xfrm>
            <a:off x="6895475" y="1558925"/>
            <a:ext cx="1302600" cy="15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ALWAYS BE CAUTIOUS WITH EXTREME VALUES</a:t>
            </a:r>
            <a:endParaRPr sz="1800">
              <a:latin typeface="Roboto Medium"/>
              <a:ea typeface="Roboto Medium"/>
              <a:cs typeface="Roboto Medium"/>
              <a:sym typeface="Roboto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1" name="Shape 5021"/>
        <p:cNvGrpSpPr/>
        <p:nvPr/>
      </p:nvGrpSpPr>
      <p:grpSpPr>
        <a:xfrm>
          <a:off x="0" y="0"/>
          <a:ext cx="0" cy="0"/>
          <a:chOff x="0" y="0"/>
          <a:chExt cx="0" cy="0"/>
        </a:xfrm>
      </p:grpSpPr>
      <p:sp>
        <p:nvSpPr>
          <p:cNvPr id="5022" name="Google Shape;5022;p3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There are two ways to identify potential outliers</a:t>
            </a:r>
            <a:endParaRPr/>
          </a:p>
        </p:txBody>
      </p:sp>
      <p:sp>
        <p:nvSpPr>
          <p:cNvPr id="5023" name="Google Shape;5023;p3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5024" name="Google Shape;5024;p3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25" name="Google Shape;5025;p3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026" name="Google Shape;5026;p304"/>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a:t>Use box and whisker plots to visually identify potential outlier data points </a:t>
            </a:r>
            <a:endParaRPr/>
          </a:p>
        </p:txBody>
      </p:sp>
      <p:sp>
        <p:nvSpPr>
          <p:cNvPr id="5027" name="Google Shape;5027;p304"/>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a:t>Qualitatively </a:t>
            </a:r>
            <a:endParaRPr/>
          </a:p>
        </p:txBody>
      </p:sp>
      <p:sp>
        <p:nvSpPr>
          <p:cNvPr id="5028" name="Google Shape;5028;p304"/>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a:t>Determine the outlier boundaries in a dataset using the “1.5  IQR” rule</a:t>
            </a:r>
            <a:endParaRPr/>
          </a:p>
          <a:p>
            <a:pPr indent="-317500" lvl="1" marL="914400" rtl="0" algn="l">
              <a:spcBef>
                <a:spcPts val="0"/>
              </a:spcBef>
              <a:spcAft>
                <a:spcPts val="0"/>
              </a:spcAft>
              <a:buSzPts val="1400"/>
              <a:buChar char="○"/>
            </a:pPr>
            <a:r>
              <a:rPr lang="en" sz="1200">
                <a:latin typeface="Roboto"/>
                <a:ea typeface="Roboto"/>
                <a:cs typeface="Roboto"/>
                <a:sym typeface="Roboto"/>
              </a:rPr>
              <a:t>IQR is the interquartile range, or the range between the 1st and 3rd quartiles</a:t>
            </a:r>
            <a:endParaRPr sz="1200">
              <a:latin typeface="Roboto"/>
              <a:ea typeface="Roboto"/>
              <a:cs typeface="Roboto"/>
              <a:sym typeface="Roboto"/>
            </a:endParaRPr>
          </a:p>
          <a:p>
            <a:pPr indent="-317500" lvl="1" marL="914400" rtl="0" algn="l">
              <a:spcBef>
                <a:spcPts val="0"/>
              </a:spcBef>
              <a:spcAft>
                <a:spcPts val="0"/>
              </a:spcAft>
              <a:buSzPts val="1400"/>
              <a:buChar char="○"/>
            </a:pPr>
            <a:r>
              <a:rPr lang="en" sz="1200">
                <a:latin typeface="Roboto"/>
                <a:ea typeface="Roboto"/>
                <a:cs typeface="Roboto"/>
                <a:sym typeface="Roboto"/>
              </a:rPr>
              <a:t>Anything </a:t>
            </a:r>
            <a:r>
              <a:rPr b="1" lang="en" sz="1200">
                <a:latin typeface="Roboto"/>
                <a:ea typeface="Roboto"/>
                <a:cs typeface="Roboto"/>
                <a:sym typeface="Roboto"/>
              </a:rPr>
              <a:t>below </a:t>
            </a:r>
            <a:r>
              <a:rPr lang="en" sz="1200">
                <a:latin typeface="Roboto"/>
                <a:ea typeface="Roboto"/>
                <a:cs typeface="Roboto"/>
                <a:sym typeface="Roboto"/>
              </a:rPr>
              <a:t>Q1 - 1.5  IQR could be an outlier</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latin typeface="Roboto"/>
                <a:ea typeface="Roboto"/>
                <a:cs typeface="Roboto"/>
                <a:sym typeface="Roboto"/>
              </a:rPr>
              <a:t>Anything </a:t>
            </a:r>
            <a:r>
              <a:rPr b="1" lang="en" sz="1200">
                <a:latin typeface="Roboto"/>
                <a:ea typeface="Roboto"/>
                <a:cs typeface="Roboto"/>
                <a:sym typeface="Roboto"/>
              </a:rPr>
              <a:t>above </a:t>
            </a:r>
            <a:r>
              <a:rPr lang="en" sz="1200">
                <a:latin typeface="Roboto"/>
                <a:ea typeface="Roboto"/>
                <a:cs typeface="Roboto"/>
                <a:sym typeface="Roboto"/>
              </a:rPr>
              <a:t>Q3 + 1.5  IQR could be an outlier</a:t>
            </a:r>
            <a:endParaRPr sz="1200">
              <a:latin typeface="Roboto"/>
              <a:ea typeface="Roboto"/>
              <a:cs typeface="Roboto"/>
              <a:sym typeface="Roboto"/>
            </a:endParaRPr>
          </a:p>
        </p:txBody>
      </p:sp>
      <p:sp>
        <p:nvSpPr>
          <p:cNvPr id="5029" name="Google Shape;5029;p304"/>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a:t>Quantitatively </a:t>
            </a:r>
            <a:endParaRPr/>
          </a:p>
        </p:txBody>
      </p:sp>
      <p:pic>
        <p:nvPicPr>
          <p:cNvPr id="5030" name="Google Shape;5030;p304"/>
          <p:cNvPicPr preferRelativeResize="0"/>
          <p:nvPr/>
        </p:nvPicPr>
        <p:blipFill>
          <a:blip r:embed="rId3">
            <a:alphaModFix/>
          </a:blip>
          <a:stretch>
            <a:fillRect/>
          </a:stretch>
        </p:blipFill>
        <p:spPr>
          <a:xfrm>
            <a:off x="911362" y="2995975"/>
            <a:ext cx="2451075" cy="1582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4" name="Shape 5034"/>
        <p:cNvGrpSpPr/>
        <p:nvPr/>
      </p:nvGrpSpPr>
      <p:grpSpPr>
        <a:xfrm>
          <a:off x="0" y="0"/>
          <a:ext cx="0" cy="0"/>
          <a:chOff x="0" y="0"/>
          <a:chExt cx="0" cy="0"/>
        </a:xfrm>
      </p:grpSpPr>
      <p:sp>
        <p:nvSpPr>
          <p:cNvPr id="5035" name="Google Shape;5035;p3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36" name="Google Shape;5036;p305"/>
          <p:cNvSpPr txBox="1"/>
          <p:nvPr/>
        </p:nvSpPr>
        <p:spPr>
          <a:xfrm>
            <a:off x="266600" y="520200"/>
            <a:ext cx="4760700" cy="7542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Inconsolata"/>
                <a:ea typeface="Inconsolata"/>
                <a:cs typeface="Inconsolata"/>
                <a:sym typeface="Inconsolata"/>
              </a:rPr>
              <a:t>&lt; Demo Time &gt;</a:t>
            </a:r>
            <a:endParaRPr sz="4400">
              <a:latin typeface="Inconsolata"/>
              <a:ea typeface="Inconsolata"/>
              <a:cs typeface="Inconsolata"/>
              <a:sym typeface="Inconsolat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0" name="Shape 5040"/>
        <p:cNvGrpSpPr/>
        <p:nvPr/>
      </p:nvGrpSpPr>
      <p:grpSpPr>
        <a:xfrm>
          <a:off x="0" y="0"/>
          <a:ext cx="0" cy="0"/>
          <a:chOff x="0" y="0"/>
          <a:chExt cx="0" cy="0"/>
        </a:xfrm>
      </p:grpSpPr>
      <p:sp>
        <p:nvSpPr>
          <p:cNvPr id="5041" name="Google Shape;5041;p3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5042" name="Google Shape;5042;p3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43" name="Google Shape;5043;p3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044" name="Google Shape;5044;p30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a:t>
            </a:r>
            <a:r>
              <a:rPr lang="en"/>
              <a:t>: Outliers - Drawn and Quartiled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8" name="Shape 5048"/>
        <p:cNvGrpSpPr/>
        <p:nvPr/>
      </p:nvGrpSpPr>
      <p:grpSpPr>
        <a:xfrm>
          <a:off x="0" y="0"/>
          <a:ext cx="0" cy="0"/>
          <a:chOff x="0" y="0"/>
          <a:chExt cx="0" cy="0"/>
        </a:xfrm>
      </p:grpSpPr>
      <p:sp>
        <p:nvSpPr>
          <p:cNvPr id="5049" name="Google Shape;5049;p30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5050" name="Google Shape;5050;p3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51" name="Google Shape;5051;p3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Variance, Standard Deviation and Z-Score Review Instructions</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5052" name="Google Shape;5052;p307"/>
          <p:cNvSpPr txBox="1"/>
          <p:nvPr>
            <p:ph idx="2" type="body"/>
          </p:nvPr>
        </p:nvSpPr>
        <p:spPr>
          <a:xfrm>
            <a:off x="175" y="862775"/>
            <a:ext cx="9144000" cy="3620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200"/>
              <a:t>Instructions:</a:t>
            </a:r>
            <a:endParaRPr b="1" sz="1200"/>
          </a:p>
          <a:p>
            <a:pPr indent="-304800" lvl="0" marL="457200" rtl="0" algn="l">
              <a:lnSpc>
                <a:spcPct val="115000"/>
              </a:lnSpc>
              <a:spcBef>
                <a:spcPts val="400"/>
              </a:spcBef>
              <a:spcAft>
                <a:spcPts val="0"/>
              </a:spcAft>
              <a:buSzPts val="1200"/>
              <a:buChar char="●"/>
            </a:pPr>
            <a:r>
              <a:rPr lang="en" sz="1200"/>
              <a:t>Open up the activity workbook and familiarize yourself with the raw data.</a:t>
            </a:r>
            <a:endParaRPr sz="1200"/>
          </a:p>
          <a:p>
            <a:pPr indent="-304800" lvl="1" marL="914400" rtl="0" algn="l">
              <a:lnSpc>
                <a:spcPct val="115000"/>
              </a:lnSpc>
              <a:spcBef>
                <a:spcPts val="0"/>
              </a:spcBef>
              <a:spcAft>
                <a:spcPts val="0"/>
              </a:spcAft>
              <a:buSzPts val="1200"/>
              <a:buChar char="○"/>
            </a:pPr>
            <a:r>
              <a:rPr lang="en" sz="1200"/>
              <a:t>File: </a:t>
            </a:r>
            <a:r>
              <a:rPr lang="en" sz="1200">
                <a:solidFill>
                  <a:schemeClr val="accent4"/>
                </a:solidFill>
              </a:rPr>
              <a:t>Unsolved/Outliers_Activity_Unsolved.xlsx</a:t>
            </a:r>
            <a:endParaRPr sz="1200">
              <a:solidFill>
                <a:schemeClr val="accent4"/>
              </a:solidFill>
            </a:endParaRPr>
          </a:p>
          <a:p>
            <a:pPr indent="-304800" lvl="0" marL="457200" marR="0" rtl="0" algn="l">
              <a:lnSpc>
                <a:spcPct val="115000"/>
              </a:lnSpc>
              <a:spcBef>
                <a:spcPts val="0"/>
              </a:spcBef>
              <a:spcAft>
                <a:spcPts val="0"/>
              </a:spcAft>
              <a:buSzPts val="1200"/>
              <a:buChar char="●"/>
            </a:pPr>
            <a:r>
              <a:rPr lang="en" sz="1200"/>
              <a:t>Create a new worksheet and name it "Outlier Testing".</a:t>
            </a:r>
            <a:endParaRPr sz="1200"/>
          </a:p>
          <a:p>
            <a:pPr indent="-304800" lvl="0" marL="457200" marR="0" rtl="0" algn="l">
              <a:lnSpc>
                <a:spcPct val="115000"/>
              </a:lnSpc>
              <a:spcBef>
                <a:spcPts val="0"/>
              </a:spcBef>
              <a:spcAft>
                <a:spcPts val="0"/>
              </a:spcAft>
              <a:buSzPts val="1200"/>
              <a:buChar char="●"/>
            </a:pPr>
            <a:r>
              <a:rPr lang="en" sz="1200"/>
              <a:t>In the "Outlier Testing" worksheet, create a summary statistics table of the Antioxidant_content_in_mmol_100g for the following statistics:</a:t>
            </a:r>
            <a:endParaRPr sz="1200"/>
          </a:p>
          <a:p>
            <a:pPr indent="-304800" lvl="1" marL="914400" marR="0" rtl="0" algn="l">
              <a:lnSpc>
                <a:spcPct val="115000"/>
              </a:lnSpc>
              <a:spcBef>
                <a:spcPts val="0"/>
              </a:spcBef>
              <a:spcAft>
                <a:spcPts val="0"/>
              </a:spcAft>
              <a:buSzPts val="1200"/>
              <a:buChar char="○"/>
            </a:pPr>
            <a:r>
              <a:rPr lang="en" sz="1200"/>
              <a:t>Mean</a:t>
            </a:r>
            <a:endParaRPr sz="1200"/>
          </a:p>
          <a:p>
            <a:pPr indent="-304800" lvl="1" marL="914400" marR="0" rtl="0" algn="l">
              <a:lnSpc>
                <a:spcPct val="115000"/>
              </a:lnSpc>
              <a:spcBef>
                <a:spcPts val="0"/>
              </a:spcBef>
              <a:spcAft>
                <a:spcPts val="0"/>
              </a:spcAft>
              <a:buSzPts val="1200"/>
              <a:buChar char="○"/>
            </a:pPr>
            <a:r>
              <a:rPr lang="en" sz="1200"/>
              <a:t>Median</a:t>
            </a:r>
            <a:endParaRPr sz="1200"/>
          </a:p>
          <a:p>
            <a:pPr indent="-304800" lvl="1" marL="914400" marR="0" rtl="0" algn="l">
              <a:lnSpc>
                <a:spcPct val="115000"/>
              </a:lnSpc>
              <a:spcBef>
                <a:spcPts val="0"/>
              </a:spcBef>
              <a:spcAft>
                <a:spcPts val="0"/>
              </a:spcAft>
              <a:buSzPts val="1200"/>
              <a:buChar char="○"/>
            </a:pPr>
            <a:r>
              <a:rPr lang="en" sz="1200"/>
              <a:t>Minimum value</a:t>
            </a:r>
            <a:endParaRPr sz="1200"/>
          </a:p>
          <a:p>
            <a:pPr indent="-304800" lvl="1" marL="914400" marR="0" rtl="0" algn="l">
              <a:lnSpc>
                <a:spcPct val="115000"/>
              </a:lnSpc>
              <a:spcBef>
                <a:spcPts val="0"/>
              </a:spcBef>
              <a:spcAft>
                <a:spcPts val="0"/>
              </a:spcAft>
              <a:buSzPts val="1200"/>
              <a:buChar char="○"/>
            </a:pPr>
            <a:r>
              <a:rPr lang="en" sz="1200"/>
              <a:t>Maximum value</a:t>
            </a:r>
            <a:endParaRPr sz="1200"/>
          </a:p>
          <a:p>
            <a:pPr indent="-304800" lvl="1" marL="914400" marR="0" rtl="0" algn="l">
              <a:lnSpc>
                <a:spcPct val="115000"/>
              </a:lnSpc>
              <a:spcBef>
                <a:spcPts val="0"/>
              </a:spcBef>
              <a:spcAft>
                <a:spcPts val="0"/>
              </a:spcAft>
              <a:buSzPts val="1200"/>
              <a:buChar char="○"/>
            </a:pPr>
            <a:r>
              <a:rPr lang="en" sz="1200"/>
              <a:t>First quartile</a:t>
            </a:r>
            <a:endParaRPr sz="1200"/>
          </a:p>
          <a:p>
            <a:pPr indent="-304800" lvl="1" marL="914400" marR="0" rtl="0" algn="l">
              <a:lnSpc>
                <a:spcPct val="115000"/>
              </a:lnSpc>
              <a:spcBef>
                <a:spcPts val="0"/>
              </a:spcBef>
              <a:spcAft>
                <a:spcPts val="0"/>
              </a:spcAft>
              <a:buSzPts val="1200"/>
              <a:buChar char="○"/>
            </a:pPr>
            <a:r>
              <a:rPr lang="en" sz="1200"/>
              <a:t>Third quartile</a:t>
            </a:r>
            <a:endParaRPr sz="1200"/>
          </a:p>
          <a:p>
            <a:pPr indent="-304800" lvl="1" marL="914400" marR="0" rtl="0" algn="l">
              <a:lnSpc>
                <a:spcPct val="115000"/>
              </a:lnSpc>
              <a:spcBef>
                <a:spcPts val="0"/>
              </a:spcBef>
              <a:spcAft>
                <a:spcPts val="0"/>
              </a:spcAft>
              <a:buSzPts val="1200"/>
              <a:buChar char="○"/>
            </a:pPr>
            <a:r>
              <a:rPr lang="en" sz="1200"/>
              <a:t>Interquartile Range</a:t>
            </a:r>
            <a:endParaRPr sz="1200"/>
          </a:p>
          <a:p>
            <a:pPr indent="-304800" lvl="0" marL="457200" marR="0" rtl="0" algn="l">
              <a:lnSpc>
                <a:spcPct val="115000"/>
              </a:lnSpc>
              <a:spcBef>
                <a:spcPts val="0"/>
              </a:spcBef>
              <a:spcAft>
                <a:spcPts val="0"/>
              </a:spcAft>
              <a:buSzPts val="1200"/>
              <a:buChar char="●"/>
            </a:pPr>
            <a:r>
              <a:rPr lang="en" sz="1200"/>
              <a:t>Using the calculations from the table, determine the lower and upper boundaries of the 1.5*IQR rule.</a:t>
            </a:r>
            <a:endParaRPr sz="1200"/>
          </a:p>
          <a:p>
            <a:pPr indent="-304800" lvl="0" marL="457200" marR="0" rtl="0" algn="l">
              <a:lnSpc>
                <a:spcPct val="115000"/>
              </a:lnSpc>
              <a:spcBef>
                <a:spcPts val="0"/>
              </a:spcBef>
              <a:spcAft>
                <a:spcPts val="0"/>
              </a:spcAft>
              <a:buSzPts val="1200"/>
              <a:buChar char="●"/>
            </a:pPr>
            <a:r>
              <a:rPr lang="en" sz="1200"/>
              <a:t>Determine if there are any products whose Antioxidant_content_in_mmol_100g falls outside of the 1.5*IQR boundaries. List those products and their antioxidant content on the worksheet.</a:t>
            </a:r>
            <a:endParaRPr sz="1200"/>
          </a:p>
          <a:p>
            <a:pPr indent="-304800" lvl="0" marL="457200" marR="0" rtl="0" algn="l">
              <a:lnSpc>
                <a:spcPct val="115000"/>
              </a:lnSpc>
              <a:spcBef>
                <a:spcPts val="0"/>
              </a:spcBef>
              <a:spcAft>
                <a:spcPts val="0"/>
              </a:spcAft>
              <a:buSzPts val="1200"/>
              <a:buChar char="●"/>
            </a:pPr>
            <a:r>
              <a:rPr lang="en" sz="1200"/>
              <a:t>Create a box plot of the Antioxidant_content_in_mmol_100g for all products.</a:t>
            </a:r>
            <a:endParaRPr sz="1200"/>
          </a:p>
          <a:p>
            <a:pPr indent="-304800" lvl="1" marL="914400" marR="0" rtl="0" algn="l">
              <a:lnSpc>
                <a:spcPct val="115000"/>
              </a:lnSpc>
              <a:spcBef>
                <a:spcPts val="0"/>
              </a:spcBef>
              <a:spcAft>
                <a:spcPts val="0"/>
              </a:spcAft>
              <a:buSzPts val="1200"/>
              <a:buChar char="○"/>
            </a:pPr>
            <a:r>
              <a:rPr b="1" lang="en" sz="1200"/>
              <a:t>Note</a:t>
            </a:r>
            <a:r>
              <a:rPr lang="en" sz="1200"/>
              <a:t>: Be sure to add a title, and label your y-axis.</a:t>
            </a:r>
            <a:endParaRPr sz="1200"/>
          </a:p>
          <a:p>
            <a:pPr indent="0" lvl="0" marL="0" marR="0" rtl="0" algn="l">
              <a:lnSpc>
                <a:spcPct val="115000"/>
              </a:lnSpc>
              <a:spcBef>
                <a:spcPts val="400"/>
              </a:spcBef>
              <a:spcAft>
                <a:spcPts val="0"/>
              </a:spcAft>
              <a:buNone/>
            </a:pPr>
            <a:r>
              <a:t/>
            </a:r>
            <a:endParaRPr sz="1200"/>
          </a:p>
          <a:p>
            <a:pPr indent="0" lvl="0" marL="0" rtl="0" algn="l">
              <a:spcBef>
                <a:spcPts val="400"/>
              </a:spcBef>
              <a:spcAft>
                <a:spcPts val="0"/>
              </a:spcAft>
              <a:buNone/>
            </a:pPr>
            <a:r>
              <a:t/>
            </a:r>
            <a:endParaRPr sz="1200"/>
          </a:p>
          <a:p>
            <a:pPr indent="0" lvl="0" marL="0" rtl="0" algn="l">
              <a:spcBef>
                <a:spcPts val="400"/>
              </a:spcBef>
              <a:spcAft>
                <a:spcPts val="400"/>
              </a:spcAft>
              <a:buNone/>
            </a:pPr>
            <a:r>
              <a:t/>
            </a:r>
            <a:endParaRPr sz="1200"/>
          </a:p>
        </p:txBody>
      </p:sp>
      <p:sp>
        <p:nvSpPr>
          <p:cNvPr id="5053" name="Google Shape;5053;p3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7" name="Shape 5057"/>
        <p:cNvGrpSpPr/>
        <p:nvPr/>
      </p:nvGrpSpPr>
      <p:grpSpPr>
        <a:xfrm>
          <a:off x="0" y="0"/>
          <a:ext cx="0" cy="0"/>
          <a:chOff x="0" y="0"/>
          <a:chExt cx="0" cy="0"/>
        </a:xfrm>
      </p:grpSpPr>
      <p:sp>
        <p:nvSpPr>
          <p:cNvPr id="5058" name="Google Shape;5058;p3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59" name="Google Shape;5059;p3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3" name="Shape 5063"/>
        <p:cNvGrpSpPr/>
        <p:nvPr/>
      </p:nvGrpSpPr>
      <p:grpSpPr>
        <a:xfrm>
          <a:off x="0" y="0"/>
          <a:ext cx="0" cy="0"/>
          <a:chOff x="0" y="0"/>
          <a:chExt cx="0" cy="0"/>
        </a:xfrm>
      </p:grpSpPr>
      <p:sp>
        <p:nvSpPr>
          <p:cNvPr id="5064" name="Google Shape;5064;p30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Excel’s Statistics Add-On</a:t>
            </a:r>
            <a:endParaRPr/>
          </a:p>
        </p:txBody>
      </p:sp>
      <p:sp>
        <p:nvSpPr>
          <p:cNvPr id="5065" name="Google Shape;5065;p3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66" name="Google Shape;5066;p3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8" name="Shape 4608"/>
        <p:cNvGrpSpPr/>
        <p:nvPr/>
      </p:nvGrpSpPr>
      <p:grpSpPr>
        <a:xfrm>
          <a:off x="0" y="0"/>
          <a:ext cx="0" cy="0"/>
          <a:chOff x="0" y="0"/>
          <a:chExt cx="0" cy="0"/>
        </a:xfrm>
      </p:grpSpPr>
      <p:sp>
        <p:nvSpPr>
          <p:cNvPr id="4609" name="Google Shape;4609;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10" name="Google Shape;4610;p2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11" name="Google Shape;4611;p25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Adding Files to Github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0" name="Shape 5070"/>
        <p:cNvGrpSpPr/>
        <p:nvPr/>
      </p:nvGrpSpPr>
      <p:grpSpPr>
        <a:xfrm>
          <a:off x="0" y="0"/>
          <a:ext cx="0" cy="0"/>
          <a:chOff x="0" y="0"/>
          <a:chExt cx="0" cy="0"/>
        </a:xfrm>
      </p:grpSpPr>
      <p:sp>
        <p:nvSpPr>
          <p:cNvPr id="5071" name="Google Shape;5071;p3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Excel is a great foundational tool</a:t>
            </a:r>
            <a:endParaRPr/>
          </a:p>
        </p:txBody>
      </p:sp>
      <p:sp>
        <p:nvSpPr>
          <p:cNvPr id="5072" name="Google Shape;5072;p3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5073" name="Google Shape;5073;p3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74" name="Google Shape;5074;p3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075" name="Google Shape;5075;p31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5076" name="Google Shape;5076;p310"/>
          <p:cNvPicPr preferRelativeResize="0"/>
          <p:nvPr/>
        </p:nvPicPr>
        <p:blipFill rotWithShape="1">
          <a:blip r:embed="rId3">
            <a:alphaModFix/>
          </a:blip>
          <a:srcRect b="0" l="0" r="0" t="0"/>
          <a:stretch/>
        </p:blipFill>
        <p:spPr>
          <a:xfrm>
            <a:off x="1009934" y="903854"/>
            <a:ext cx="7124131" cy="401119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0" name="Shape 5080"/>
        <p:cNvGrpSpPr/>
        <p:nvPr/>
      </p:nvGrpSpPr>
      <p:grpSpPr>
        <a:xfrm>
          <a:off x="0" y="0"/>
          <a:ext cx="0" cy="0"/>
          <a:chOff x="0" y="0"/>
          <a:chExt cx="0" cy="0"/>
        </a:xfrm>
      </p:grpSpPr>
      <p:pic>
        <p:nvPicPr>
          <p:cNvPr id="5081" name="Google Shape;5081;p311"/>
          <p:cNvPicPr preferRelativeResize="0"/>
          <p:nvPr/>
        </p:nvPicPr>
        <p:blipFill rotWithShape="1">
          <a:blip r:embed="rId3">
            <a:alphaModFix/>
          </a:blip>
          <a:srcRect b="7834" l="0" r="0" t="7563"/>
          <a:stretch/>
        </p:blipFill>
        <p:spPr>
          <a:xfrm>
            <a:off x="-12300" y="0"/>
            <a:ext cx="9144004" cy="5143500"/>
          </a:xfrm>
          <a:prstGeom prst="rect">
            <a:avLst/>
          </a:prstGeom>
          <a:noFill/>
          <a:ln>
            <a:noFill/>
          </a:ln>
        </p:spPr>
      </p:pic>
      <p:sp>
        <p:nvSpPr>
          <p:cNvPr id="5082" name="Google Shape;5082;p311"/>
          <p:cNvSpPr txBox="1"/>
          <p:nvPr>
            <p:ph type="title"/>
          </p:nvPr>
        </p:nvSpPr>
        <p:spPr>
          <a:xfrm>
            <a:off x="-12300" y="0"/>
            <a:ext cx="38310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Up to this point we have only covered summary statistics...</a:t>
            </a:r>
            <a:endParaRPr/>
          </a:p>
        </p:txBody>
      </p:sp>
      <p:sp>
        <p:nvSpPr>
          <p:cNvPr id="5083" name="Google Shape;5083;p3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84" name="Google Shape;5084;p3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8" name="Shape 5088"/>
        <p:cNvGrpSpPr/>
        <p:nvPr/>
      </p:nvGrpSpPr>
      <p:grpSpPr>
        <a:xfrm>
          <a:off x="0" y="0"/>
          <a:ext cx="0" cy="0"/>
          <a:chOff x="0" y="0"/>
          <a:chExt cx="0" cy="0"/>
        </a:xfrm>
      </p:grpSpPr>
      <p:sp>
        <p:nvSpPr>
          <p:cNvPr id="5089" name="Google Shape;5089;p3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 Excel can be used for even </a:t>
            </a:r>
            <a:r>
              <a:rPr b="1" lang="en">
                <a:latin typeface="Roboto"/>
                <a:ea typeface="Roboto"/>
                <a:cs typeface="Roboto"/>
                <a:sym typeface="Roboto"/>
              </a:rPr>
              <a:t>MORE </a:t>
            </a:r>
            <a:r>
              <a:rPr lang="en"/>
              <a:t>statistics!</a:t>
            </a:r>
            <a:endParaRPr/>
          </a:p>
        </p:txBody>
      </p:sp>
      <p:sp>
        <p:nvSpPr>
          <p:cNvPr id="5090" name="Google Shape;5090;p3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5091" name="Google Shape;5091;p3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092" name="Google Shape;5092;p3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093" name="Google Shape;5093;p312"/>
          <p:cNvSpPr txBox="1"/>
          <p:nvPr>
            <p:ph idx="3" type="body"/>
          </p:nvPr>
        </p:nvSpPr>
        <p:spPr>
          <a:xfrm>
            <a:off x="175" y="1284250"/>
            <a:ext cx="4925400" cy="3622200"/>
          </a:xfrm>
          <a:prstGeom prst="rect">
            <a:avLst/>
          </a:prstGeom>
        </p:spPr>
        <p:txBody>
          <a:bodyPr anchorCtr="0" anchor="t" bIns="914400" lIns="457200" spcFirstLastPara="1" rIns="457200" wrap="square" tIns="0">
            <a:noAutofit/>
          </a:bodyPr>
          <a:lstStyle/>
          <a:p>
            <a:pPr indent="-317500" lvl="0" marL="457200" rtl="0" algn="l">
              <a:lnSpc>
                <a:spcPct val="150000"/>
              </a:lnSpc>
              <a:spcBef>
                <a:spcPts val="0"/>
              </a:spcBef>
              <a:spcAft>
                <a:spcPts val="0"/>
              </a:spcAft>
              <a:buSzPts val="1400"/>
              <a:buChar char="●"/>
            </a:pPr>
            <a:r>
              <a:rPr lang="en"/>
              <a:t>The Excel Analysis ToolPak contains</a:t>
            </a:r>
            <a:endParaRPr/>
          </a:p>
          <a:p>
            <a:pPr indent="-317500" lvl="1" marL="914400" rtl="0" algn="l">
              <a:lnSpc>
                <a:spcPct val="150000"/>
              </a:lnSpc>
              <a:spcBef>
                <a:spcPts val="0"/>
              </a:spcBef>
              <a:spcAft>
                <a:spcPts val="0"/>
              </a:spcAft>
              <a:buSzPts val="1400"/>
              <a:buChar char="○"/>
            </a:pPr>
            <a:r>
              <a:rPr lang="en"/>
              <a:t>T-tests</a:t>
            </a:r>
            <a:endParaRPr/>
          </a:p>
          <a:p>
            <a:pPr indent="-317500" lvl="1" marL="914400" rtl="0" algn="l">
              <a:lnSpc>
                <a:spcPct val="150000"/>
              </a:lnSpc>
              <a:spcBef>
                <a:spcPts val="0"/>
              </a:spcBef>
              <a:spcAft>
                <a:spcPts val="0"/>
              </a:spcAft>
              <a:buSzPts val="1400"/>
              <a:buChar char="○"/>
            </a:pPr>
            <a:r>
              <a:rPr lang="en"/>
              <a:t>Correlation Tests</a:t>
            </a:r>
            <a:endParaRPr/>
          </a:p>
          <a:p>
            <a:pPr indent="-317500" lvl="1" marL="914400" rtl="0" algn="l">
              <a:lnSpc>
                <a:spcPct val="150000"/>
              </a:lnSpc>
              <a:spcBef>
                <a:spcPts val="0"/>
              </a:spcBef>
              <a:spcAft>
                <a:spcPts val="0"/>
              </a:spcAft>
              <a:buSzPts val="1400"/>
              <a:buChar char="○"/>
            </a:pPr>
            <a:r>
              <a:rPr lang="en"/>
              <a:t>Regression Tests</a:t>
            </a:r>
            <a:endParaRPr/>
          </a:p>
          <a:p>
            <a:pPr indent="-317500" lvl="1" marL="914400" rtl="0" algn="l">
              <a:lnSpc>
                <a:spcPct val="150000"/>
              </a:lnSpc>
              <a:spcBef>
                <a:spcPts val="0"/>
              </a:spcBef>
              <a:spcAft>
                <a:spcPts val="0"/>
              </a:spcAft>
              <a:buSzPts val="1400"/>
              <a:buChar char="○"/>
            </a:pPr>
            <a:r>
              <a:rPr lang="en"/>
              <a:t>ANOVA</a:t>
            </a:r>
            <a:endParaRPr/>
          </a:p>
          <a:p>
            <a:pPr indent="-317500" lvl="0" marL="457200" rtl="0" algn="l">
              <a:lnSpc>
                <a:spcPct val="150000"/>
              </a:lnSpc>
              <a:spcBef>
                <a:spcPts val="0"/>
              </a:spcBef>
              <a:spcAft>
                <a:spcPts val="0"/>
              </a:spcAft>
              <a:buSzPts val="1400"/>
              <a:buChar char="●"/>
            </a:pPr>
            <a:r>
              <a:rPr lang="en"/>
              <a:t>All of these functions we will cover throughout the course!</a:t>
            </a:r>
            <a:endParaRPr/>
          </a:p>
        </p:txBody>
      </p:sp>
      <p:pic>
        <p:nvPicPr>
          <p:cNvPr id="5094" name="Google Shape;5094;p312"/>
          <p:cNvPicPr preferRelativeResize="0"/>
          <p:nvPr/>
        </p:nvPicPr>
        <p:blipFill rotWithShape="1">
          <a:blip r:embed="rId3">
            <a:alphaModFix/>
          </a:blip>
          <a:srcRect b="0" l="705" r="1283" t="0"/>
          <a:stretch/>
        </p:blipFill>
        <p:spPr>
          <a:xfrm>
            <a:off x="4951900" y="1633600"/>
            <a:ext cx="3687750" cy="18763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8" name="Shape 5098"/>
        <p:cNvGrpSpPr/>
        <p:nvPr/>
      </p:nvGrpSpPr>
      <p:grpSpPr>
        <a:xfrm>
          <a:off x="0" y="0"/>
          <a:ext cx="0" cy="0"/>
          <a:chOff x="0" y="0"/>
          <a:chExt cx="0" cy="0"/>
        </a:xfrm>
      </p:grpSpPr>
      <p:pic>
        <p:nvPicPr>
          <p:cNvPr id="5099" name="Google Shape;5099;p313"/>
          <p:cNvPicPr preferRelativeResize="0"/>
          <p:nvPr/>
        </p:nvPicPr>
        <p:blipFill>
          <a:blip r:embed="rId3">
            <a:alphaModFix/>
          </a:blip>
          <a:stretch>
            <a:fillRect/>
          </a:stretch>
        </p:blipFill>
        <p:spPr>
          <a:xfrm>
            <a:off x="175" y="0"/>
            <a:ext cx="9115924" cy="5189297"/>
          </a:xfrm>
          <a:prstGeom prst="rect">
            <a:avLst/>
          </a:prstGeom>
          <a:noFill/>
          <a:ln>
            <a:noFill/>
          </a:ln>
        </p:spPr>
      </p:pic>
      <p:sp>
        <p:nvSpPr>
          <p:cNvPr id="5100" name="Google Shape;5100;p3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Analysis ToolPak is not designed for in-depth data analytics</a:t>
            </a:r>
            <a:endParaRPr>
              <a:solidFill>
                <a:srgbClr val="FFFFFF"/>
              </a:solidFill>
            </a:endParaRPr>
          </a:p>
        </p:txBody>
      </p:sp>
      <p:sp>
        <p:nvSpPr>
          <p:cNvPr id="5101" name="Google Shape;5101;p3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5102" name="Google Shape;5102;p3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03" name="Google Shape;5103;p3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104" name="Google Shape;5104;p313"/>
          <p:cNvSpPr txBox="1"/>
          <p:nvPr>
            <p:ph idx="3" type="body"/>
          </p:nvPr>
        </p:nvSpPr>
        <p:spPr>
          <a:xfrm>
            <a:off x="-418300" y="1440600"/>
            <a:ext cx="3459300" cy="36222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Clr>
                <a:srgbClr val="FFFFFF"/>
              </a:buClr>
              <a:buSzPts val="1400"/>
              <a:buChar char="●"/>
            </a:pPr>
            <a:r>
              <a:rPr lang="en">
                <a:solidFill>
                  <a:srgbClr val="FFFFFF"/>
                </a:solidFill>
              </a:rPr>
              <a:t>Excel struggles with medium to large data sets </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
                <a:solidFill>
                  <a:srgbClr val="FFFFFF"/>
                </a:solidFill>
              </a:rPr>
              <a:t>&gt;200 columns or &gt;100000 rows</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
                <a:solidFill>
                  <a:srgbClr val="FFFFFF"/>
                </a:solidFill>
              </a:rPr>
              <a:t>Depends on machine</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Excel does not automatically record parameters for statistical tests</a:t>
            </a:r>
            <a:endParaRPr>
              <a:solidFill>
                <a:srgbClr val="FFFFFF"/>
              </a:solidFill>
            </a:endParaRPr>
          </a:p>
          <a:p>
            <a:pPr indent="-317500" lvl="0" marL="457200" rtl="0" algn="l">
              <a:lnSpc>
                <a:spcPct val="115000"/>
              </a:lnSpc>
              <a:spcBef>
                <a:spcPts val="0"/>
              </a:spcBef>
              <a:spcAft>
                <a:spcPts val="0"/>
              </a:spcAft>
              <a:buClr>
                <a:srgbClr val="FFFFFF"/>
              </a:buClr>
              <a:buSzPts val="1400"/>
              <a:buChar char="●"/>
            </a:pPr>
            <a:r>
              <a:rPr lang="en">
                <a:solidFill>
                  <a:srgbClr val="FFFFFF"/>
                </a:solidFill>
              </a:rPr>
              <a:t>Excel’s Analysis ToolPak </a:t>
            </a:r>
            <a:r>
              <a:rPr lang="en">
                <a:solidFill>
                  <a:srgbClr val="00FF00"/>
                </a:solidFill>
              </a:rPr>
              <a:t>should</a:t>
            </a:r>
            <a:r>
              <a:rPr lang="en">
                <a:solidFill>
                  <a:srgbClr val="FFFFFF"/>
                </a:solidFill>
              </a:rPr>
              <a:t> be used</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
                <a:solidFill>
                  <a:srgbClr val="FFFFFF"/>
                </a:solidFill>
              </a:rPr>
              <a:t>Gut-checks</a:t>
            </a:r>
            <a:endParaRPr>
              <a:solidFill>
                <a:srgbClr val="FFFFFF"/>
              </a:solidFill>
            </a:endParaRPr>
          </a:p>
          <a:p>
            <a:pPr indent="-317500" lvl="1" marL="914400" rtl="0" algn="l">
              <a:lnSpc>
                <a:spcPct val="115000"/>
              </a:lnSpc>
              <a:spcBef>
                <a:spcPts val="0"/>
              </a:spcBef>
              <a:spcAft>
                <a:spcPts val="0"/>
              </a:spcAft>
              <a:buClr>
                <a:srgbClr val="FFFFFF"/>
              </a:buClr>
              <a:buSzPts val="1400"/>
              <a:buChar char="○"/>
            </a:pPr>
            <a:r>
              <a:rPr lang="en">
                <a:solidFill>
                  <a:srgbClr val="FFFFFF"/>
                </a:solidFill>
              </a:rPr>
              <a:t>One-off analysis</a:t>
            </a:r>
            <a:endParaRPr>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8" name="Shape 5108"/>
        <p:cNvGrpSpPr/>
        <p:nvPr/>
      </p:nvGrpSpPr>
      <p:grpSpPr>
        <a:xfrm>
          <a:off x="0" y="0"/>
          <a:ext cx="0" cy="0"/>
          <a:chOff x="0" y="0"/>
          <a:chExt cx="0" cy="0"/>
        </a:xfrm>
      </p:grpSpPr>
      <p:sp>
        <p:nvSpPr>
          <p:cNvPr id="5109" name="Google Shape;5109;p3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install and use the Excel Analysis ToolPak - Mac</a:t>
            </a:r>
            <a:endParaRPr/>
          </a:p>
        </p:txBody>
      </p:sp>
      <p:sp>
        <p:nvSpPr>
          <p:cNvPr id="5110" name="Google Shape;5110;p3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5111" name="Google Shape;5111;p3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12" name="Google Shape;5112;p3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113" name="Google Shape;5113;p31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None/>
            </a:pPr>
            <a:r>
              <a:rPr b="1" lang="en"/>
              <a:t>To Install:</a:t>
            </a:r>
            <a:endParaRPr b="1"/>
          </a:p>
          <a:p>
            <a:pPr indent="-317500" lvl="0" marL="457200" rtl="0" algn="l">
              <a:lnSpc>
                <a:spcPct val="150000"/>
              </a:lnSpc>
              <a:spcBef>
                <a:spcPts val="800"/>
              </a:spcBef>
              <a:spcAft>
                <a:spcPts val="0"/>
              </a:spcAft>
              <a:buSzPts val="1400"/>
              <a:buAutoNum type="arabicPeriod"/>
            </a:pPr>
            <a:r>
              <a:rPr lang="en"/>
              <a:t>Go to the “Tools” menu in Excel.</a:t>
            </a:r>
            <a:endParaRPr/>
          </a:p>
          <a:p>
            <a:pPr indent="-317500" lvl="0" marL="457200" rtl="0" algn="l">
              <a:lnSpc>
                <a:spcPct val="150000"/>
              </a:lnSpc>
              <a:spcBef>
                <a:spcPts val="0"/>
              </a:spcBef>
              <a:spcAft>
                <a:spcPts val="0"/>
              </a:spcAft>
              <a:buSzPts val="1400"/>
              <a:buAutoNum type="arabicPeriod"/>
            </a:pPr>
            <a:r>
              <a:rPr lang="en"/>
              <a:t>Select the “Excel Add-Ins…” option.</a:t>
            </a:r>
            <a:endParaRPr/>
          </a:p>
          <a:p>
            <a:pPr indent="-317500" lvl="0" marL="457200" rtl="0" algn="l">
              <a:lnSpc>
                <a:spcPct val="150000"/>
              </a:lnSpc>
              <a:spcBef>
                <a:spcPts val="0"/>
              </a:spcBef>
              <a:spcAft>
                <a:spcPts val="0"/>
              </a:spcAft>
              <a:buSzPts val="1400"/>
              <a:buAutoNum type="arabicPeriod"/>
            </a:pPr>
            <a:r>
              <a:rPr lang="en"/>
              <a:t>Enable the “Analysis ToolPak” option.</a:t>
            </a:r>
            <a:endParaRPr/>
          </a:p>
          <a:p>
            <a:pPr indent="-317500" lvl="0" marL="457200" rtl="0" algn="l">
              <a:lnSpc>
                <a:spcPct val="150000"/>
              </a:lnSpc>
              <a:spcBef>
                <a:spcPts val="0"/>
              </a:spcBef>
              <a:spcAft>
                <a:spcPts val="0"/>
              </a:spcAft>
              <a:buSzPts val="1400"/>
              <a:buAutoNum type="arabicPeriod"/>
            </a:pPr>
            <a:r>
              <a:rPr lang="en"/>
              <a:t>Press “OK”.</a:t>
            </a:r>
            <a:endParaRPr/>
          </a:p>
          <a:p>
            <a:pPr indent="0" lvl="0" marL="0" rtl="0" algn="l">
              <a:lnSpc>
                <a:spcPct val="150000"/>
              </a:lnSpc>
              <a:spcBef>
                <a:spcPts val="800"/>
              </a:spcBef>
              <a:spcAft>
                <a:spcPts val="0"/>
              </a:spcAft>
              <a:buNone/>
            </a:pPr>
            <a:r>
              <a:rPr b="1" lang="en"/>
              <a:t>To Use:</a:t>
            </a:r>
            <a:endParaRPr/>
          </a:p>
          <a:p>
            <a:pPr indent="-317500" lvl="0" marL="457200" rtl="0" algn="l">
              <a:lnSpc>
                <a:spcPct val="150000"/>
              </a:lnSpc>
              <a:spcBef>
                <a:spcPts val="800"/>
              </a:spcBef>
              <a:spcAft>
                <a:spcPts val="0"/>
              </a:spcAft>
              <a:buSzPts val="1400"/>
              <a:buAutoNum type="arabicPeriod"/>
            </a:pPr>
            <a:r>
              <a:rPr lang="en"/>
              <a:t>Go to the “Data” menu in Excel.</a:t>
            </a:r>
            <a:endParaRPr/>
          </a:p>
          <a:p>
            <a:pPr indent="-317500" lvl="0" marL="457200" rtl="0" algn="l">
              <a:lnSpc>
                <a:spcPct val="150000"/>
              </a:lnSpc>
              <a:spcBef>
                <a:spcPts val="0"/>
              </a:spcBef>
              <a:spcAft>
                <a:spcPts val="0"/>
              </a:spcAft>
              <a:buSzPts val="1400"/>
              <a:buAutoNum type="arabicPeriod"/>
            </a:pPr>
            <a:r>
              <a:rPr lang="en"/>
              <a:t>Select the “Data Analysis” option.</a:t>
            </a:r>
            <a:endParaRPr/>
          </a:p>
        </p:txBody>
      </p:sp>
      <p:pic>
        <p:nvPicPr>
          <p:cNvPr id="5114" name="Google Shape;5114;p314"/>
          <p:cNvPicPr preferRelativeResize="0"/>
          <p:nvPr/>
        </p:nvPicPr>
        <p:blipFill>
          <a:blip r:embed="rId3">
            <a:alphaModFix/>
          </a:blip>
          <a:stretch>
            <a:fillRect/>
          </a:stretch>
        </p:blipFill>
        <p:spPr>
          <a:xfrm>
            <a:off x="6189873" y="1307989"/>
            <a:ext cx="1623600" cy="1446600"/>
          </a:xfrm>
          <a:prstGeom prst="rect">
            <a:avLst/>
          </a:prstGeom>
          <a:noFill/>
          <a:ln>
            <a:noFill/>
          </a:ln>
        </p:spPr>
      </p:pic>
      <p:pic>
        <p:nvPicPr>
          <p:cNvPr id="5115" name="Google Shape;5115;p314"/>
          <p:cNvPicPr preferRelativeResize="0"/>
          <p:nvPr/>
        </p:nvPicPr>
        <p:blipFill>
          <a:blip r:embed="rId4">
            <a:alphaModFix/>
          </a:blip>
          <a:stretch>
            <a:fillRect/>
          </a:stretch>
        </p:blipFill>
        <p:spPr>
          <a:xfrm>
            <a:off x="5785513" y="3528875"/>
            <a:ext cx="2432304" cy="10927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9" name="Shape 5119"/>
        <p:cNvGrpSpPr/>
        <p:nvPr/>
      </p:nvGrpSpPr>
      <p:grpSpPr>
        <a:xfrm>
          <a:off x="0" y="0"/>
          <a:ext cx="0" cy="0"/>
          <a:chOff x="0" y="0"/>
          <a:chExt cx="0" cy="0"/>
        </a:xfrm>
      </p:grpSpPr>
      <p:sp>
        <p:nvSpPr>
          <p:cNvPr id="5120" name="Google Shape;5120;p3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install and use the Excel Analysis ToolPak - PC</a:t>
            </a:r>
            <a:endParaRPr/>
          </a:p>
        </p:txBody>
      </p:sp>
      <p:sp>
        <p:nvSpPr>
          <p:cNvPr id="5121" name="Google Shape;5121;p3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5122" name="Google Shape;5122;p3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23" name="Google Shape;5123;p3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124" name="Google Shape;5124;p31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None/>
            </a:pPr>
            <a:r>
              <a:rPr b="1" lang="en"/>
              <a:t>To Install:</a:t>
            </a:r>
            <a:endParaRPr b="1"/>
          </a:p>
          <a:p>
            <a:pPr indent="-317500" lvl="0" marL="457200" rtl="0" algn="l">
              <a:lnSpc>
                <a:spcPct val="150000"/>
              </a:lnSpc>
              <a:spcBef>
                <a:spcPts val="800"/>
              </a:spcBef>
              <a:spcAft>
                <a:spcPts val="0"/>
              </a:spcAft>
              <a:buSzPts val="1400"/>
              <a:buAutoNum type="arabicPeriod"/>
            </a:pPr>
            <a:r>
              <a:rPr lang="en"/>
              <a:t>Click the File tab</a:t>
            </a:r>
            <a:endParaRPr/>
          </a:p>
          <a:p>
            <a:pPr indent="-317500" lvl="0" marL="457200" rtl="0" algn="l">
              <a:lnSpc>
                <a:spcPct val="150000"/>
              </a:lnSpc>
              <a:spcBef>
                <a:spcPts val="0"/>
              </a:spcBef>
              <a:spcAft>
                <a:spcPts val="0"/>
              </a:spcAft>
              <a:buSzPts val="1400"/>
              <a:buAutoNum type="arabicPeriod"/>
            </a:pPr>
            <a:r>
              <a:rPr lang="en"/>
              <a:t>Go to Options</a:t>
            </a:r>
            <a:endParaRPr/>
          </a:p>
          <a:p>
            <a:pPr indent="-317500" lvl="0" marL="457200" rtl="0" algn="l">
              <a:lnSpc>
                <a:spcPct val="150000"/>
              </a:lnSpc>
              <a:spcBef>
                <a:spcPts val="0"/>
              </a:spcBef>
              <a:spcAft>
                <a:spcPts val="0"/>
              </a:spcAft>
              <a:buSzPts val="1400"/>
              <a:buAutoNum type="arabicPeriod"/>
            </a:pPr>
            <a:r>
              <a:rPr lang="en"/>
              <a:t>Select the Add-Ins category</a:t>
            </a:r>
            <a:endParaRPr/>
          </a:p>
          <a:p>
            <a:pPr indent="-317500" lvl="0" marL="457200" rtl="0" algn="l">
              <a:lnSpc>
                <a:spcPct val="150000"/>
              </a:lnSpc>
              <a:spcBef>
                <a:spcPts val="0"/>
              </a:spcBef>
              <a:spcAft>
                <a:spcPts val="0"/>
              </a:spcAft>
              <a:buSzPts val="1400"/>
              <a:buAutoNum type="arabicPeriod"/>
            </a:pPr>
            <a:r>
              <a:rPr lang="en"/>
              <a:t>In the Manage box, select Excel Add-ins and click Go</a:t>
            </a:r>
            <a:endParaRPr/>
          </a:p>
          <a:p>
            <a:pPr indent="-317500" lvl="0" marL="457200" rtl="0" algn="l">
              <a:lnSpc>
                <a:spcPct val="150000"/>
              </a:lnSpc>
              <a:spcBef>
                <a:spcPts val="0"/>
              </a:spcBef>
              <a:spcAft>
                <a:spcPts val="0"/>
              </a:spcAft>
              <a:buSzPts val="1400"/>
              <a:buAutoNum type="arabicPeriod"/>
            </a:pPr>
            <a:r>
              <a:rPr lang="en"/>
              <a:t>In the Add-Ins box, enable the Analysis ToolPak and click OK.</a:t>
            </a:r>
            <a:endParaRPr/>
          </a:p>
          <a:p>
            <a:pPr indent="0" lvl="0" marL="0" rtl="0" algn="l">
              <a:lnSpc>
                <a:spcPct val="150000"/>
              </a:lnSpc>
              <a:spcBef>
                <a:spcPts val="800"/>
              </a:spcBef>
              <a:spcAft>
                <a:spcPts val="0"/>
              </a:spcAft>
              <a:buNone/>
            </a:pPr>
            <a:r>
              <a:rPr b="1" lang="en"/>
              <a:t>To Use:</a:t>
            </a:r>
            <a:endParaRPr/>
          </a:p>
          <a:p>
            <a:pPr indent="-317500" lvl="0" marL="457200" rtl="0" algn="l">
              <a:lnSpc>
                <a:spcPct val="150000"/>
              </a:lnSpc>
              <a:spcBef>
                <a:spcPts val="800"/>
              </a:spcBef>
              <a:spcAft>
                <a:spcPts val="0"/>
              </a:spcAft>
              <a:buSzPts val="1400"/>
              <a:buAutoNum type="arabicPeriod"/>
            </a:pPr>
            <a:r>
              <a:rPr lang="en"/>
              <a:t>Go to the “Data” menu in Excel.</a:t>
            </a:r>
            <a:endParaRPr/>
          </a:p>
          <a:p>
            <a:pPr indent="-317500" lvl="0" marL="457200" rtl="0" algn="l">
              <a:lnSpc>
                <a:spcPct val="150000"/>
              </a:lnSpc>
              <a:spcBef>
                <a:spcPts val="0"/>
              </a:spcBef>
              <a:spcAft>
                <a:spcPts val="0"/>
              </a:spcAft>
              <a:buSzPts val="1400"/>
              <a:buAutoNum type="arabicPeriod"/>
            </a:pPr>
            <a:r>
              <a:rPr lang="en"/>
              <a:t>Go to the “Analyze” section.</a:t>
            </a:r>
            <a:endParaRPr/>
          </a:p>
          <a:p>
            <a:pPr indent="-317500" lvl="0" marL="457200" rtl="0" algn="l">
              <a:lnSpc>
                <a:spcPct val="150000"/>
              </a:lnSpc>
              <a:spcBef>
                <a:spcPts val="0"/>
              </a:spcBef>
              <a:spcAft>
                <a:spcPts val="0"/>
              </a:spcAft>
              <a:buSzPts val="1400"/>
              <a:buAutoNum type="arabicPeriod"/>
            </a:pPr>
            <a:r>
              <a:rPr lang="en"/>
              <a:t>Select the “Data Analysis” option.</a:t>
            </a:r>
            <a:endParaRPr/>
          </a:p>
        </p:txBody>
      </p:sp>
      <p:pic>
        <p:nvPicPr>
          <p:cNvPr id="5125" name="Google Shape;5125;p315"/>
          <p:cNvPicPr preferRelativeResize="0"/>
          <p:nvPr/>
        </p:nvPicPr>
        <p:blipFill>
          <a:blip r:embed="rId3">
            <a:alphaModFix/>
          </a:blip>
          <a:stretch>
            <a:fillRect/>
          </a:stretch>
        </p:blipFill>
        <p:spPr>
          <a:xfrm>
            <a:off x="5785513" y="3528875"/>
            <a:ext cx="2432304" cy="1092774"/>
          </a:xfrm>
          <a:prstGeom prst="rect">
            <a:avLst/>
          </a:prstGeom>
          <a:noFill/>
          <a:ln>
            <a:noFill/>
          </a:ln>
        </p:spPr>
      </p:pic>
      <p:pic>
        <p:nvPicPr>
          <p:cNvPr id="5126" name="Google Shape;5126;p315"/>
          <p:cNvPicPr preferRelativeResize="0"/>
          <p:nvPr/>
        </p:nvPicPr>
        <p:blipFill>
          <a:blip r:embed="rId4">
            <a:alphaModFix/>
          </a:blip>
          <a:stretch>
            <a:fillRect/>
          </a:stretch>
        </p:blipFill>
        <p:spPr>
          <a:xfrm>
            <a:off x="5587323" y="1437638"/>
            <a:ext cx="2828700" cy="148508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0" name="Shape 5130"/>
        <p:cNvGrpSpPr/>
        <p:nvPr/>
      </p:nvGrpSpPr>
      <p:grpSpPr>
        <a:xfrm>
          <a:off x="0" y="0"/>
          <a:ext cx="0" cy="0"/>
          <a:chOff x="0" y="0"/>
          <a:chExt cx="0" cy="0"/>
        </a:xfrm>
      </p:grpSpPr>
      <p:sp>
        <p:nvSpPr>
          <p:cNvPr id="5131" name="Google Shape;5131;p3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32" name="Google Shape;5132;p316"/>
          <p:cNvSpPr txBox="1"/>
          <p:nvPr/>
        </p:nvSpPr>
        <p:spPr>
          <a:xfrm>
            <a:off x="266600" y="520200"/>
            <a:ext cx="4760700" cy="7542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Inconsolata"/>
                <a:ea typeface="Inconsolata"/>
                <a:cs typeface="Inconsolata"/>
                <a:sym typeface="Inconsolata"/>
              </a:rPr>
              <a:t>&lt; Demo Time &gt;</a:t>
            </a:r>
            <a:endParaRPr sz="4400">
              <a:latin typeface="Inconsolata"/>
              <a:ea typeface="Inconsolata"/>
              <a:cs typeface="Inconsolata"/>
              <a:sym typeface="Inconsolat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6" name="Shape 5136"/>
        <p:cNvGrpSpPr/>
        <p:nvPr/>
      </p:nvGrpSpPr>
      <p:grpSpPr>
        <a:xfrm>
          <a:off x="0" y="0"/>
          <a:ext cx="0" cy="0"/>
          <a:chOff x="0" y="0"/>
          <a:chExt cx="0" cy="0"/>
        </a:xfrm>
      </p:grpSpPr>
      <p:sp>
        <p:nvSpPr>
          <p:cNvPr id="5137" name="Google Shape;5137;p317"/>
          <p:cNvSpPr txBox="1"/>
          <p:nvPr>
            <p:ph type="title"/>
          </p:nvPr>
        </p:nvSpPr>
        <p:spPr>
          <a:xfrm>
            <a:off x="274350" y="33070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a:t>
            </a:r>
            <a:endParaRPr/>
          </a:p>
          <a:p>
            <a:pPr indent="0" lvl="0" marL="0" rtl="0" algn="ctr">
              <a:spcBef>
                <a:spcPts val="0"/>
              </a:spcBef>
              <a:spcAft>
                <a:spcPts val="0"/>
              </a:spcAft>
              <a:buNone/>
            </a:pPr>
            <a:r>
              <a:rPr lang="en"/>
              <a:t>with plotting figures in Excel?</a:t>
            </a:r>
            <a:endParaRPr/>
          </a:p>
        </p:txBody>
      </p:sp>
      <p:sp>
        <p:nvSpPr>
          <p:cNvPr id="5138" name="Google Shape;5138;p3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39" name="Google Shape;5139;p3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3" name="Shape 5143"/>
        <p:cNvGrpSpPr/>
        <p:nvPr/>
      </p:nvGrpSpPr>
      <p:grpSpPr>
        <a:xfrm>
          <a:off x="0" y="0"/>
          <a:ext cx="0" cy="0"/>
          <a:chOff x="0" y="0"/>
          <a:chExt cx="0" cy="0"/>
        </a:xfrm>
      </p:grpSpPr>
      <p:sp>
        <p:nvSpPr>
          <p:cNvPr id="5144" name="Google Shape;5144;p318"/>
          <p:cNvSpPr txBox="1"/>
          <p:nvPr>
            <p:ph type="title"/>
          </p:nvPr>
        </p:nvSpPr>
        <p:spPr>
          <a:xfrm>
            <a:off x="274350" y="33070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a:t>
            </a:r>
            <a:endParaRPr/>
          </a:p>
          <a:p>
            <a:pPr indent="0" lvl="0" marL="0" rtl="0" algn="ctr">
              <a:spcBef>
                <a:spcPts val="0"/>
              </a:spcBef>
              <a:spcAft>
                <a:spcPts val="0"/>
              </a:spcAft>
              <a:buNone/>
            </a:pPr>
            <a:r>
              <a:rPr lang="en"/>
              <a:t>calculating summary statistics in Excel?</a:t>
            </a:r>
            <a:endParaRPr/>
          </a:p>
        </p:txBody>
      </p:sp>
      <p:sp>
        <p:nvSpPr>
          <p:cNvPr id="5145" name="Google Shape;5145;p3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46" name="Google Shape;5146;p3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5" name="Shape 4615"/>
        <p:cNvGrpSpPr/>
        <p:nvPr/>
      </p:nvGrpSpPr>
      <p:grpSpPr>
        <a:xfrm>
          <a:off x="0" y="0"/>
          <a:ext cx="0" cy="0"/>
          <a:chOff x="0" y="0"/>
          <a:chExt cx="0" cy="0"/>
        </a:xfrm>
      </p:grpSpPr>
      <p:sp>
        <p:nvSpPr>
          <p:cNvPr id="4616" name="Google Shape;4616;p2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Github is a hosting service for source code</a:t>
            </a:r>
            <a:endParaRPr/>
          </a:p>
        </p:txBody>
      </p:sp>
      <p:sp>
        <p:nvSpPr>
          <p:cNvPr id="4617" name="Google Shape;4617;p2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618" name="Google Shape;4618;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19" name="Google Shape;4619;p2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20" name="Google Shape;4620;p257"/>
          <p:cNvSpPr txBox="1"/>
          <p:nvPr>
            <p:ph idx="3" type="body"/>
          </p:nvPr>
        </p:nvSpPr>
        <p:spPr>
          <a:xfrm>
            <a:off x="175" y="1284250"/>
            <a:ext cx="5438700" cy="3622200"/>
          </a:xfrm>
          <a:prstGeom prst="rect">
            <a:avLst/>
          </a:prstGeom>
        </p:spPr>
        <p:txBody>
          <a:bodyPr anchorCtr="0" anchor="t" bIns="914400" lIns="457200" spcFirstLastPara="1" rIns="457200" wrap="square" tIns="0">
            <a:noAutofit/>
          </a:bodyPr>
          <a:lstStyle/>
          <a:p>
            <a:pPr indent="-317500" lvl="0" marL="457200" rtl="0" algn="l">
              <a:lnSpc>
                <a:spcPct val="150000"/>
              </a:lnSpc>
              <a:spcBef>
                <a:spcPts val="0"/>
              </a:spcBef>
              <a:spcAft>
                <a:spcPts val="0"/>
              </a:spcAft>
              <a:buSzPts val="1400"/>
              <a:buChar char="●"/>
            </a:pPr>
            <a:r>
              <a:rPr lang="en"/>
              <a:t>Web interface for </a:t>
            </a:r>
            <a:r>
              <a:rPr b="1" lang="en"/>
              <a:t>Git</a:t>
            </a:r>
            <a:endParaRPr b="1"/>
          </a:p>
          <a:p>
            <a:pPr indent="-317500" lvl="0" marL="457200" rtl="0" algn="l">
              <a:lnSpc>
                <a:spcPct val="150000"/>
              </a:lnSpc>
              <a:spcBef>
                <a:spcPts val="0"/>
              </a:spcBef>
              <a:spcAft>
                <a:spcPts val="0"/>
              </a:spcAft>
              <a:buSzPts val="1400"/>
              <a:buChar char="●"/>
            </a:pPr>
            <a:r>
              <a:rPr b="1" lang="en"/>
              <a:t>Git</a:t>
            </a:r>
            <a:r>
              <a:rPr lang="en"/>
              <a:t> is version control software</a:t>
            </a:r>
            <a:endParaRPr/>
          </a:p>
          <a:p>
            <a:pPr indent="-317500" lvl="1" marL="914400" rtl="0" algn="l">
              <a:lnSpc>
                <a:spcPct val="150000"/>
              </a:lnSpc>
              <a:spcBef>
                <a:spcPts val="0"/>
              </a:spcBef>
              <a:spcAft>
                <a:spcPts val="0"/>
              </a:spcAft>
              <a:buSzPts val="1400"/>
              <a:buChar char="○"/>
            </a:pPr>
            <a:r>
              <a:rPr lang="en"/>
              <a:t>Tracks source code history</a:t>
            </a:r>
            <a:endParaRPr/>
          </a:p>
          <a:p>
            <a:pPr indent="-317500" lvl="1" marL="914400" rtl="0" algn="l">
              <a:lnSpc>
                <a:spcPct val="150000"/>
              </a:lnSpc>
              <a:spcBef>
                <a:spcPts val="0"/>
              </a:spcBef>
              <a:spcAft>
                <a:spcPts val="0"/>
              </a:spcAft>
              <a:buSzPts val="1400"/>
              <a:buChar char="○"/>
            </a:pPr>
            <a:r>
              <a:rPr lang="en"/>
              <a:t>Allows for collaboration on the same code files across a team or organization</a:t>
            </a:r>
            <a:endParaRPr/>
          </a:p>
          <a:p>
            <a:pPr indent="-317500" lvl="1" marL="914400" rtl="0" algn="l">
              <a:lnSpc>
                <a:spcPct val="150000"/>
              </a:lnSpc>
              <a:spcBef>
                <a:spcPts val="0"/>
              </a:spcBef>
              <a:spcAft>
                <a:spcPts val="0"/>
              </a:spcAft>
              <a:buSzPts val="1400"/>
              <a:buChar char="○"/>
            </a:pPr>
            <a:r>
              <a:rPr lang="en"/>
              <a:t>Easily update and </a:t>
            </a:r>
            <a:r>
              <a:rPr lang="en"/>
              <a:t>rollback</a:t>
            </a:r>
            <a:r>
              <a:rPr lang="en"/>
              <a:t> software versions</a:t>
            </a:r>
            <a:endParaRPr/>
          </a:p>
          <a:p>
            <a:pPr indent="-317500" lvl="0" marL="457200" rtl="0" algn="l">
              <a:lnSpc>
                <a:spcPct val="150000"/>
              </a:lnSpc>
              <a:spcBef>
                <a:spcPts val="0"/>
              </a:spcBef>
              <a:spcAft>
                <a:spcPts val="0"/>
              </a:spcAft>
              <a:buSzPts val="1400"/>
              <a:buChar char="●"/>
            </a:pPr>
            <a:r>
              <a:rPr lang="en"/>
              <a:t>Since 2019, Github is used by over 2.1 million companies</a:t>
            </a:r>
            <a:endParaRPr/>
          </a:p>
          <a:p>
            <a:pPr indent="-317500" lvl="0" marL="457200" rtl="0" algn="l">
              <a:lnSpc>
                <a:spcPct val="150000"/>
              </a:lnSpc>
              <a:spcBef>
                <a:spcPts val="0"/>
              </a:spcBef>
              <a:spcAft>
                <a:spcPts val="0"/>
              </a:spcAft>
              <a:buSzPts val="1400"/>
              <a:buChar char="●"/>
            </a:pPr>
            <a:r>
              <a:rPr lang="en"/>
              <a:t>Proficiency in Git and Github is highly desirable skills in many industries</a:t>
            </a:r>
            <a:endParaRPr/>
          </a:p>
        </p:txBody>
      </p:sp>
      <p:pic>
        <p:nvPicPr>
          <p:cNvPr id="4621" name="Google Shape;4621;p257"/>
          <p:cNvPicPr preferRelativeResize="0"/>
          <p:nvPr/>
        </p:nvPicPr>
        <p:blipFill>
          <a:blip r:embed="rId3">
            <a:alphaModFix/>
          </a:blip>
          <a:stretch>
            <a:fillRect/>
          </a:stretch>
        </p:blipFill>
        <p:spPr>
          <a:xfrm>
            <a:off x="5126250" y="1373238"/>
            <a:ext cx="3862800" cy="3210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5" name="Shape 4625"/>
        <p:cNvGrpSpPr/>
        <p:nvPr/>
      </p:nvGrpSpPr>
      <p:grpSpPr>
        <a:xfrm>
          <a:off x="0" y="0"/>
          <a:ext cx="0" cy="0"/>
          <a:chOff x="0" y="0"/>
          <a:chExt cx="0" cy="0"/>
        </a:xfrm>
      </p:grpSpPr>
      <p:sp>
        <p:nvSpPr>
          <p:cNvPr id="4626" name="Google Shape;4626;p2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 will use Git and Github throughout the curriculum</a:t>
            </a:r>
            <a:endParaRPr/>
          </a:p>
        </p:txBody>
      </p:sp>
      <p:sp>
        <p:nvSpPr>
          <p:cNvPr id="4627" name="Google Shape;4627;p2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4628" name="Google Shape;4628;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29" name="Google Shape;4629;p2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30" name="Google Shape;4630;p258"/>
          <p:cNvSpPr txBox="1"/>
          <p:nvPr>
            <p:ph idx="3" type="body"/>
          </p:nvPr>
        </p:nvSpPr>
        <p:spPr>
          <a:xfrm>
            <a:off x="175" y="1284250"/>
            <a:ext cx="5438700" cy="3622200"/>
          </a:xfrm>
          <a:prstGeom prst="rect">
            <a:avLst/>
          </a:prstGeom>
        </p:spPr>
        <p:txBody>
          <a:bodyPr anchorCtr="0" anchor="t" bIns="914400" lIns="457200" spcFirstLastPara="1" rIns="457200" wrap="square" tIns="0">
            <a:noAutofit/>
          </a:bodyPr>
          <a:lstStyle/>
          <a:p>
            <a:pPr indent="-317500" lvl="0" marL="457200" rtl="0" algn="l">
              <a:lnSpc>
                <a:spcPct val="150000"/>
              </a:lnSpc>
              <a:spcBef>
                <a:spcPts val="0"/>
              </a:spcBef>
              <a:spcAft>
                <a:spcPts val="0"/>
              </a:spcAft>
              <a:buSzPts val="1400"/>
              <a:buChar char="●"/>
            </a:pPr>
            <a:r>
              <a:rPr lang="en"/>
              <a:t>You will submit your homework assignments using Github</a:t>
            </a:r>
            <a:endParaRPr/>
          </a:p>
          <a:p>
            <a:pPr indent="-317500" lvl="0" marL="457200" rtl="0" algn="l">
              <a:lnSpc>
                <a:spcPct val="150000"/>
              </a:lnSpc>
              <a:spcBef>
                <a:spcPts val="0"/>
              </a:spcBef>
              <a:spcAft>
                <a:spcPts val="0"/>
              </a:spcAft>
              <a:buSzPts val="1400"/>
              <a:buChar char="●"/>
            </a:pPr>
            <a:r>
              <a:rPr lang="en"/>
              <a:t>Your individual project work will be version controlled using Git</a:t>
            </a:r>
            <a:endParaRPr/>
          </a:p>
          <a:p>
            <a:pPr indent="-317500" lvl="0" marL="457200" rtl="0" algn="l">
              <a:lnSpc>
                <a:spcPct val="150000"/>
              </a:lnSpc>
              <a:spcBef>
                <a:spcPts val="0"/>
              </a:spcBef>
              <a:spcAft>
                <a:spcPts val="0"/>
              </a:spcAft>
              <a:buSzPts val="1400"/>
              <a:buChar char="●"/>
            </a:pPr>
            <a:r>
              <a:rPr lang="en"/>
              <a:t>You will be collaborating with teammates using Github</a:t>
            </a:r>
            <a:endParaRPr/>
          </a:p>
          <a:p>
            <a:pPr indent="-317500" lvl="0" marL="457200" rtl="0" algn="l">
              <a:lnSpc>
                <a:spcPct val="150000"/>
              </a:lnSpc>
              <a:spcBef>
                <a:spcPts val="0"/>
              </a:spcBef>
              <a:spcAft>
                <a:spcPts val="0"/>
              </a:spcAft>
              <a:buSzPts val="1400"/>
              <a:buChar char="●"/>
            </a:pPr>
            <a:r>
              <a:rPr lang="en"/>
              <a:t>By the end of the curriculum, you should be proficient with the basic Git and Github functionality. </a:t>
            </a:r>
            <a:endParaRPr/>
          </a:p>
        </p:txBody>
      </p:sp>
      <p:pic>
        <p:nvPicPr>
          <p:cNvPr id="4631" name="Google Shape;4631;p258"/>
          <p:cNvPicPr preferRelativeResize="0"/>
          <p:nvPr/>
        </p:nvPicPr>
        <p:blipFill>
          <a:blip r:embed="rId3">
            <a:alphaModFix/>
          </a:blip>
          <a:stretch>
            <a:fillRect/>
          </a:stretch>
        </p:blipFill>
        <p:spPr>
          <a:xfrm>
            <a:off x="5126250" y="1373238"/>
            <a:ext cx="3862800" cy="3210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5" name="Shape 4635"/>
        <p:cNvGrpSpPr/>
        <p:nvPr/>
      </p:nvGrpSpPr>
      <p:grpSpPr>
        <a:xfrm>
          <a:off x="0" y="0"/>
          <a:ext cx="0" cy="0"/>
          <a:chOff x="0" y="0"/>
          <a:chExt cx="0" cy="0"/>
        </a:xfrm>
      </p:grpSpPr>
      <p:sp>
        <p:nvSpPr>
          <p:cNvPr id="4636" name="Google Shape;4636;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37" name="Google Shape;4637;p259"/>
          <p:cNvSpPr txBox="1"/>
          <p:nvPr/>
        </p:nvSpPr>
        <p:spPr>
          <a:xfrm>
            <a:off x="273150" y="579150"/>
            <a:ext cx="4760700" cy="7542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latin typeface="Inconsolata"/>
                <a:ea typeface="Inconsolata"/>
                <a:cs typeface="Inconsolata"/>
                <a:sym typeface="Inconsolata"/>
              </a:rPr>
              <a:t>&lt; Demo Time &gt;</a:t>
            </a:r>
            <a:endParaRPr sz="4400">
              <a:latin typeface="Inconsolata"/>
              <a:ea typeface="Inconsolata"/>
              <a:cs typeface="Inconsolata"/>
              <a:sym typeface="Inconsolat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